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82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4" r:id="rId29"/>
    <p:sldId id="285" r:id="rId30"/>
    <p:sldId id="286" r:id="rId31"/>
    <p:sldId id="288" r:id="rId32"/>
    <p:sldId id="289" r:id="rId33"/>
    <p:sldId id="290" r:id="rId34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7E7E7"/>
    <a:srgbClr val="E5E5E5"/>
    <a:srgbClr val="343434"/>
    <a:srgbClr val="181A1B"/>
    <a:srgbClr val="2F2F2F"/>
    <a:srgbClr val="FEFEFE"/>
    <a:srgbClr val="FDFDFD"/>
    <a:srgbClr val="383838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101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13BD0-8C25-4E66-809C-07AABF8CC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4C3E49-50F0-4CC6-9446-74CF5AF8A3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D7447-3936-4CB1-98B2-BCED8430B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15BC1-3E85-4CEC-AB21-F2D7215A48DA}" type="datetimeFigureOut">
              <a:rPr lang="vi-VN" smtClean="0"/>
              <a:t>13/06/2021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3BE65-C586-46FD-B081-1619674FC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C6BEA-4E9C-4DBA-8A89-F7BC39E8B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525F-C12A-4B9C-A264-98F62F59531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05896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B3923-857B-4157-922C-124292ACC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5CFC77-41CE-40DC-9172-B90830FE8B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227E4-BFE9-46D6-91DB-35D027B5A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15BC1-3E85-4CEC-AB21-F2D7215A48DA}" type="datetimeFigureOut">
              <a:rPr lang="vi-VN" smtClean="0"/>
              <a:t>13/06/2021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302D4-A57F-41E8-BB77-F692723EC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CFFD6-FC14-456D-9A95-96E8EB539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525F-C12A-4B9C-A264-98F62F59531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21076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ED807A-B512-4169-93C2-36FEBCF81B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2A0162-4B8C-4435-99EC-7D72DE8CAE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EE50C-F2A4-4982-81B7-3926EDAD0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15BC1-3E85-4CEC-AB21-F2D7215A48DA}" type="datetimeFigureOut">
              <a:rPr lang="vi-VN" smtClean="0"/>
              <a:t>13/06/2021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A9A46-3EE9-4921-8955-5A5671CE8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05BBD-A425-4BCE-BC37-F95741F3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525F-C12A-4B9C-A264-98F62F59531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22413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9340E-28FE-49E9-9D7C-B16C3494F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73114-821C-4CE0-A77B-78E84DC11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20B3E-D277-4B09-811D-CAFC08CF9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15BC1-3E85-4CEC-AB21-F2D7215A48DA}" type="datetimeFigureOut">
              <a:rPr lang="vi-VN" smtClean="0"/>
              <a:t>13/06/2021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5539D-75AE-420F-BE49-49B0DF404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4DE05-6E2F-4756-B52E-6025BA583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525F-C12A-4B9C-A264-98F62F59531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2458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7F17A-D95B-4D17-8390-63C835F62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CD292-2F54-42D2-A241-58AA1EC61B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21631-8441-4B62-AC31-7027D9F70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15BC1-3E85-4CEC-AB21-F2D7215A48DA}" type="datetimeFigureOut">
              <a:rPr lang="vi-VN" smtClean="0"/>
              <a:t>13/06/2021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B4CAD-6E1E-4BD7-8E06-8414C8041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61739-1727-4E7A-9109-EB173DC57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525F-C12A-4B9C-A264-98F62F59531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05701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8C7E9-E9BE-46D6-8D70-FA18FBCA6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2612C-BE99-4051-BD1E-E71B207202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445967-0822-4447-9CF9-FF1BC5C16F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AE2A-3728-46F6-8597-F212F3A6B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15BC1-3E85-4CEC-AB21-F2D7215A48DA}" type="datetimeFigureOut">
              <a:rPr lang="vi-VN" smtClean="0"/>
              <a:t>13/06/2021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DF457-CE11-4CA4-8894-E6CA25F44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3F1DE4-6DE1-4383-8522-9B165EBEA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525F-C12A-4B9C-A264-98F62F59531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5673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EBC0B-154A-424C-BB03-8602D37B0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017314-1967-495C-AB67-0CDDAB151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F10670-7253-488F-A1FB-0878FB598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D821FE-B779-4E3C-9E1F-BF1805E028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F10965-48E8-484E-9457-1E4E800B47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568850-FCB1-4DAB-A8C2-5AE3E630B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15BC1-3E85-4CEC-AB21-F2D7215A48DA}" type="datetimeFigureOut">
              <a:rPr lang="vi-VN" smtClean="0"/>
              <a:t>13/06/2021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F54AD2-4C5C-4A60-B517-F64C49CF5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67CD97-8340-499C-8CB1-B9D99D733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525F-C12A-4B9C-A264-98F62F59531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82792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83046-1044-419D-994E-417E9A529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1E6E33-217D-4CF8-ADB3-942651509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15BC1-3E85-4CEC-AB21-F2D7215A48DA}" type="datetimeFigureOut">
              <a:rPr lang="vi-VN" smtClean="0"/>
              <a:t>13/06/2021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71301D-1FB2-426E-872A-369A41386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0EB56C-914E-472F-A2FB-D16530B9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525F-C12A-4B9C-A264-98F62F59531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12941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5B2BC8-B074-4959-8C32-E3D810635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15BC1-3E85-4CEC-AB21-F2D7215A48DA}" type="datetimeFigureOut">
              <a:rPr lang="vi-VN" smtClean="0"/>
              <a:t>13/06/2021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A268EC-1A13-4D2C-BC85-F245E62FF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9BA83E-7B24-42B1-8E64-4A3FEB015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525F-C12A-4B9C-A264-98F62F59531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97856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05694-73B2-4E47-9891-8E1339249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9C03D-5E87-41CA-BC97-555E09B0A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02AF4F-1A05-4CBE-A57E-B4A2E64069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65A88-D545-4239-B9EB-DBFA94A08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15BC1-3E85-4CEC-AB21-F2D7215A48DA}" type="datetimeFigureOut">
              <a:rPr lang="vi-VN" smtClean="0"/>
              <a:t>13/06/2021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4E146E-6B37-41AD-B572-EBED235EA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2264A0-FA49-4E7E-B156-5C053E044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525F-C12A-4B9C-A264-98F62F59531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25843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76CD8-039D-490B-9289-D04DCC2A9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6323DD-87E7-4A0A-AB49-CEB2B78A36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E6C1A3-A656-41EA-88F1-D61AD1AB12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2E7FFE-F6C9-4533-8740-88051F6E4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15BC1-3E85-4CEC-AB21-F2D7215A48DA}" type="datetimeFigureOut">
              <a:rPr lang="vi-VN" smtClean="0"/>
              <a:t>13/06/2021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9DB744-4A84-400F-A0B1-0DE1E2BF8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F01DC-FA17-489A-850A-73E9BEF63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525F-C12A-4B9C-A264-98F62F59531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17921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13F891-A26B-48A2-9997-15D929CBB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A7518-C225-443C-BBA9-8BFDB2F1A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7F27F-1715-4E76-AEFE-A14F19F673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15BC1-3E85-4CEC-AB21-F2D7215A48DA}" type="datetimeFigureOut">
              <a:rPr lang="vi-VN" smtClean="0"/>
              <a:t>13/06/2021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08684-B8F0-4E99-BB6C-2E2B4BED80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ABAAB-E71F-41F9-AA70-409C8594F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4525F-C12A-4B9C-A264-98F62F59531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13292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fif"/><Relationship Id="rId5" Type="http://schemas.openxmlformats.org/officeDocument/2006/relationships/image" Target="../media/image3.png"/><Relationship Id="rId10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13" Type="http://schemas.openxmlformats.org/officeDocument/2006/relationships/image" Target="../media/image22.png"/><Relationship Id="rId18" Type="http://schemas.openxmlformats.org/officeDocument/2006/relationships/slide" Target="slide8.xml"/><Relationship Id="rId26" Type="http://schemas.openxmlformats.org/officeDocument/2006/relationships/image" Target="../media/image47.png"/><Relationship Id="rId3" Type="http://schemas.openxmlformats.org/officeDocument/2006/relationships/slide" Target="slide5.xml"/><Relationship Id="rId21" Type="http://schemas.openxmlformats.org/officeDocument/2006/relationships/image" Target="../media/image42.jpg"/><Relationship Id="rId34" Type="http://schemas.openxmlformats.org/officeDocument/2006/relationships/image" Target="../media/image52.png"/><Relationship Id="rId7" Type="http://schemas.openxmlformats.org/officeDocument/2006/relationships/image" Target="../media/image12.png"/><Relationship Id="rId12" Type="http://schemas.microsoft.com/office/2007/relationships/hdphoto" Target="../media/hdphoto8.wdp"/><Relationship Id="rId17" Type="http://schemas.openxmlformats.org/officeDocument/2006/relationships/image" Target="../media/image40.jpg"/><Relationship Id="rId25" Type="http://schemas.openxmlformats.org/officeDocument/2006/relationships/image" Target="../media/image46.png"/><Relationship Id="rId33" Type="http://schemas.openxmlformats.org/officeDocument/2006/relationships/image" Target="../media/image51.png"/><Relationship Id="rId2" Type="http://schemas.openxmlformats.org/officeDocument/2006/relationships/image" Target="../media/image8.png"/><Relationship Id="rId16" Type="http://schemas.openxmlformats.org/officeDocument/2006/relationships/slide" Target="slide7.xml"/><Relationship Id="rId20" Type="http://schemas.openxmlformats.org/officeDocument/2006/relationships/slide" Target="slide9.xml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39.png"/><Relationship Id="rId24" Type="http://schemas.openxmlformats.org/officeDocument/2006/relationships/image" Target="../media/image45.png"/><Relationship Id="rId32" Type="http://schemas.microsoft.com/office/2007/relationships/hdphoto" Target="../media/hdphoto13.wdp"/><Relationship Id="rId5" Type="http://schemas.openxmlformats.org/officeDocument/2006/relationships/image" Target="../media/image10.png"/><Relationship Id="rId15" Type="http://schemas.openxmlformats.org/officeDocument/2006/relationships/image" Target="../media/image32.png"/><Relationship Id="rId23" Type="http://schemas.microsoft.com/office/2007/relationships/hdphoto" Target="../media/hdphoto10.wdp"/><Relationship Id="rId28" Type="http://schemas.openxmlformats.org/officeDocument/2006/relationships/image" Target="../media/image48.png"/><Relationship Id="rId10" Type="http://schemas.openxmlformats.org/officeDocument/2006/relationships/image" Target="../media/image38.png"/><Relationship Id="rId19" Type="http://schemas.openxmlformats.org/officeDocument/2006/relationships/image" Target="../media/image41.jpg"/><Relationship Id="rId31" Type="http://schemas.openxmlformats.org/officeDocument/2006/relationships/image" Target="../media/image50.png"/><Relationship Id="rId4" Type="http://schemas.openxmlformats.org/officeDocument/2006/relationships/image" Target="../media/image9.png"/><Relationship Id="rId9" Type="http://schemas.openxmlformats.org/officeDocument/2006/relationships/image" Target="../media/image25.jpg"/><Relationship Id="rId14" Type="http://schemas.openxmlformats.org/officeDocument/2006/relationships/slide" Target="slide6.xml"/><Relationship Id="rId22" Type="http://schemas.openxmlformats.org/officeDocument/2006/relationships/image" Target="../media/image44.png"/><Relationship Id="rId27" Type="http://schemas.microsoft.com/office/2007/relationships/hdphoto" Target="../media/hdphoto11.wdp"/><Relationship Id="rId30" Type="http://schemas.microsoft.com/office/2007/relationships/hdphoto" Target="../media/hdphoto12.wdp"/><Relationship Id="rId35" Type="http://schemas.microsoft.com/office/2007/relationships/hdphoto" Target="../media/hdphoto14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slide" Target="slide12.xml"/><Relationship Id="rId18" Type="http://schemas.openxmlformats.org/officeDocument/2006/relationships/image" Target="../media/image55.jpg"/><Relationship Id="rId26" Type="http://schemas.microsoft.com/office/2007/relationships/hdphoto" Target="../media/hdphoto11.wdp"/><Relationship Id="rId3" Type="http://schemas.openxmlformats.org/officeDocument/2006/relationships/slide" Target="slide5.xml"/><Relationship Id="rId21" Type="http://schemas.openxmlformats.org/officeDocument/2006/relationships/image" Target="../media/image44.png"/><Relationship Id="rId34" Type="http://schemas.microsoft.com/office/2007/relationships/hdphoto" Target="../media/hdphoto14.wdp"/><Relationship Id="rId7" Type="http://schemas.openxmlformats.org/officeDocument/2006/relationships/image" Target="../media/image12.png"/><Relationship Id="rId12" Type="http://schemas.openxmlformats.org/officeDocument/2006/relationships/image" Target="../media/image22.png"/><Relationship Id="rId17" Type="http://schemas.openxmlformats.org/officeDocument/2006/relationships/slide" Target="slide14.xml"/><Relationship Id="rId25" Type="http://schemas.openxmlformats.org/officeDocument/2006/relationships/image" Target="../media/image47.png"/><Relationship Id="rId33" Type="http://schemas.openxmlformats.org/officeDocument/2006/relationships/image" Target="../media/image52.png"/><Relationship Id="rId2" Type="http://schemas.openxmlformats.org/officeDocument/2006/relationships/image" Target="../media/image8.png"/><Relationship Id="rId16" Type="http://schemas.openxmlformats.org/officeDocument/2006/relationships/image" Target="../media/image54.jpg"/><Relationship Id="rId20" Type="http://schemas.openxmlformats.org/officeDocument/2006/relationships/image" Target="../media/image56.jpg"/><Relationship Id="rId29" Type="http://schemas.microsoft.com/office/2007/relationships/hdphoto" Target="../media/hdphoto12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microsoft.com/office/2007/relationships/hdphoto" Target="../media/hdphoto8.wdp"/><Relationship Id="rId24" Type="http://schemas.openxmlformats.org/officeDocument/2006/relationships/image" Target="../media/image46.png"/><Relationship Id="rId32" Type="http://schemas.openxmlformats.org/officeDocument/2006/relationships/image" Target="../media/image51.png"/><Relationship Id="rId5" Type="http://schemas.openxmlformats.org/officeDocument/2006/relationships/image" Target="../media/image10.png"/><Relationship Id="rId15" Type="http://schemas.openxmlformats.org/officeDocument/2006/relationships/slide" Target="slide13.xml"/><Relationship Id="rId23" Type="http://schemas.openxmlformats.org/officeDocument/2006/relationships/image" Target="../media/image45.png"/><Relationship Id="rId28" Type="http://schemas.openxmlformats.org/officeDocument/2006/relationships/image" Target="../media/image49.png"/><Relationship Id="rId10" Type="http://schemas.openxmlformats.org/officeDocument/2006/relationships/image" Target="../media/image39.png"/><Relationship Id="rId19" Type="http://schemas.openxmlformats.org/officeDocument/2006/relationships/slide" Target="slide15.xml"/><Relationship Id="rId31" Type="http://schemas.microsoft.com/office/2007/relationships/hdphoto" Target="../media/hdphoto13.wdp"/><Relationship Id="rId4" Type="http://schemas.openxmlformats.org/officeDocument/2006/relationships/image" Target="../media/image9.png"/><Relationship Id="rId9" Type="http://schemas.openxmlformats.org/officeDocument/2006/relationships/image" Target="../media/image38.png"/><Relationship Id="rId14" Type="http://schemas.openxmlformats.org/officeDocument/2006/relationships/image" Target="../media/image53.jpg"/><Relationship Id="rId22" Type="http://schemas.microsoft.com/office/2007/relationships/hdphoto" Target="../media/hdphoto10.wdp"/><Relationship Id="rId27" Type="http://schemas.openxmlformats.org/officeDocument/2006/relationships/image" Target="../media/image48.png"/><Relationship Id="rId30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13" Type="http://schemas.openxmlformats.org/officeDocument/2006/relationships/slide" Target="slide11.xml"/><Relationship Id="rId18" Type="http://schemas.openxmlformats.org/officeDocument/2006/relationships/image" Target="../media/image55.jpg"/><Relationship Id="rId26" Type="http://schemas.microsoft.com/office/2007/relationships/hdphoto" Target="../media/hdphoto11.wdp"/><Relationship Id="rId3" Type="http://schemas.openxmlformats.org/officeDocument/2006/relationships/slide" Target="slide5.xml"/><Relationship Id="rId21" Type="http://schemas.openxmlformats.org/officeDocument/2006/relationships/image" Target="../media/image44.png"/><Relationship Id="rId34" Type="http://schemas.microsoft.com/office/2007/relationships/hdphoto" Target="../media/hdphoto14.wdp"/><Relationship Id="rId7" Type="http://schemas.openxmlformats.org/officeDocument/2006/relationships/image" Target="../media/image12.png"/><Relationship Id="rId12" Type="http://schemas.openxmlformats.org/officeDocument/2006/relationships/image" Target="../media/image22.png"/><Relationship Id="rId17" Type="http://schemas.openxmlformats.org/officeDocument/2006/relationships/slide" Target="slide9.xml"/><Relationship Id="rId25" Type="http://schemas.openxmlformats.org/officeDocument/2006/relationships/image" Target="../media/image47.png"/><Relationship Id="rId33" Type="http://schemas.openxmlformats.org/officeDocument/2006/relationships/image" Target="../media/image52.png"/><Relationship Id="rId2" Type="http://schemas.openxmlformats.org/officeDocument/2006/relationships/image" Target="../media/image8.png"/><Relationship Id="rId16" Type="http://schemas.openxmlformats.org/officeDocument/2006/relationships/image" Target="../media/image54.jpg"/><Relationship Id="rId20" Type="http://schemas.openxmlformats.org/officeDocument/2006/relationships/image" Target="../media/image56.jpg"/><Relationship Id="rId29" Type="http://schemas.microsoft.com/office/2007/relationships/hdphoto" Target="../media/hdphoto12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microsoft.com/office/2007/relationships/hdphoto" Target="../media/hdphoto8.wdp"/><Relationship Id="rId24" Type="http://schemas.openxmlformats.org/officeDocument/2006/relationships/image" Target="../media/image46.png"/><Relationship Id="rId32" Type="http://schemas.openxmlformats.org/officeDocument/2006/relationships/image" Target="../media/image51.png"/><Relationship Id="rId5" Type="http://schemas.openxmlformats.org/officeDocument/2006/relationships/image" Target="../media/image10.png"/><Relationship Id="rId15" Type="http://schemas.openxmlformats.org/officeDocument/2006/relationships/slide" Target="slide13.xml"/><Relationship Id="rId23" Type="http://schemas.openxmlformats.org/officeDocument/2006/relationships/image" Target="../media/image45.png"/><Relationship Id="rId28" Type="http://schemas.openxmlformats.org/officeDocument/2006/relationships/image" Target="../media/image49.png"/><Relationship Id="rId10" Type="http://schemas.openxmlformats.org/officeDocument/2006/relationships/image" Target="../media/image39.png"/><Relationship Id="rId19" Type="http://schemas.openxmlformats.org/officeDocument/2006/relationships/slide" Target="slide15.xml"/><Relationship Id="rId31" Type="http://schemas.microsoft.com/office/2007/relationships/hdphoto" Target="../media/hdphoto13.wdp"/><Relationship Id="rId4" Type="http://schemas.openxmlformats.org/officeDocument/2006/relationships/image" Target="../media/image9.png"/><Relationship Id="rId9" Type="http://schemas.openxmlformats.org/officeDocument/2006/relationships/image" Target="../media/image38.png"/><Relationship Id="rId14" Type="http://schemas.openxmlformats.org/officeDocument/2006/relationships/image" Target="../media/image33.jpg"/><Relationship Id="rId22" Type="http://schemas.microsoft.com/office/2007/relationships/hdphoto" Target="../media/hdphoto10.wdp"/><Relationship Id="rId27" Type="http://schemas.openxmlformats.org/officeDocument/2006/relationships/image" Target="../media/image48.png"/><Relationship Id="rId30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13" Type="http://schemas.openxmlformats.org/officeDocument/2006/relationships/slide" Target="slide11.xml"/><Relationship Id="rId18" Type="http://schemas.openxmlformats.org/officeDocument/2006/relationships/image" Target="../media/image55.jpg"/><Relationship Id="rId26" Type="http://schemas.microsoft.com/office/2007/relationships/hdphoto" Target="../media/hdphoto11.wdp"/><Relationship Id="rId3" Type="http://schemas.openxmlformats.org/officeDocument/2006/relationships/slide" Target="slide5.xml"/><Relationship Id="rId21" Type="http://schemas.openxmlformats.org/officeDocument/2006/relationships/image" Target="../media/image44.png"/><Relationship Id="rId34" Type="http://schemas.microsoft.com/office/2007/relationships/hdphoto" Target="../media/hdphoto14.wdp"/><Relationship Id="rId7" Type="http://schemas.openxmlformats.org/officeDocument/2006/relationships/image" Target="../media/image12.png"/><Relationship Id="rId12" Type="http://schemas.openxmlformats.org/officeDocument/2006/relationships/image" Target="../media/image22.png"/><Relationship Id="rId17" Type="http://schemas.openxmlformats.org/officeDocument/2006/relationships/slide" Target="slide14.xml"/><Relationship Id="rId25" Type="http://schemas.openxmlformats.org/officeDocument/2006/relationships/image" Target="../media/image47.png"/><Relationship Id="rId33" Type="http://schemas.openxmlformats.org/officeDocument/2006/relationships/image" Target="../media/image52.png"/><Relationship Id="rId2" Type="http://schemas.openxmlformats.org/officeDocument/2006/relationships/image" Target="../media/image8.png"/><Relationship Id="rId16" Type="http://schemas.openxmlformats.org/officeDocument/2006/relationships/image" Target="../media/image53.jpg"/><Relationship Id="rId20" Type="http://schemas.openxmlformats.org/officeDocument/2006/relationships/image" Target="../media/image56.jpg"/><Relationship Id="rId29" Type="http://schemas.microsoft.com/office/2007/relationships/hdphoto" Target="../media/hdphoto12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microsoft.com/office/2007/relationships/hdphoto" Target="../media/hdphoto8.wdp"/><Relationship Id="rId24" Type="http://schemas.openxmlformats.org/officeDocument/2006/relationships/image" Target="../media/image46.png"/><Relationship Id="rId32" Type="http://schemas.openxmlformats.org/officeDocument/2006/relationships/image" Target="../media/image51.png"/><Relationship Id="rId5" Type="http://schemas.openxmlformats.org/officeDocument/2006/relationships/image" Target="../media/image10.png"/><Relationship Id="rId15" Type="http://schemas.openxmlformats.org/officeDocument/2006/relationships/slide" Target="slide12.xml"/><Relationship Id="rId23" Type="http://schemas.openxmlformats.org/officeDocument/2006/relationships/image" Target="../media/image45.png"/><Relationship Id="rId28" Type="http://schemas.openxmlformats.org/officeDocument/2006/relationships/image" Target="../media/image49.png"/><Relationship Id="rId10" Type="http://schemas.openxmlformats.org/officeDocument/2006/relationships/image" Target="../media/image39.png"/><Relationship Id="rId19" Type="http://schemas.openxmlformats.org/officeDocument/2006/relationships/slide" Target="slide15.xml"/><Relationship Id="rId31" Type="http://schemas.microsoft.com/office/2007/relationships/hdphoto" Target="../media/hdphoto13.wdp"/><Relationship Id="rId4" Type="http://schemas.openxmlformats.org/officeDocument/2006/relationships/image" Target="../media/image9.png"/><Relationship Id="rId9" Type="http://schemas.openxmlformats.org/officeDocument/2006/relationships/image" Target="../media/image38.png"/><Relationship Id="rId14" Type="http://schemas.openxmlformats.org/officeDocument/2006/relationships/image" Target="../media/image33.jpg"/><Relationship Id="rId22" Type="http://schemas.microsoft.com/office/2007/relationships/hdphoto" Target="../media/hdphoto10.wdp"/><Relationship Id="rId27" Type="http://schemas.openxmlformats.org/officeDocument/2006/relationships/image" Target="../media/image48.png"/><Relationship Id="rId30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13" Type="http://schemas.openxmlformats.org/officeDocument/2006/relationships/slide" Target="slide11.xml"/><Relationship Id="rId18" Type="http://schemas.openxmlformats.org/officeDocument/2006/relationships/image" Target="../media/image54.jpg"/><Relationship Id="rId26" Type="http://schemas.microsoft.com/office/2007/relationships/hdphoto" Target="../media/hdphoto11.wdp"/><Relationship Id="rId3" Type="http://schemas.openxmlformats.org/officeDocument/2006/relationships/slide" Target="slide5.xml"/><Relationship Id="rId21" Type="http://schemas.openxmlformats.org/officeDocument/2006/relationships/image" Target="../media/image44.png"/><Relationship Id="rId34" Type="http://schemas.microsoft.com/office/2007/relationships/hdphoto" Target="../media/hdphoto14.wdp"/><Relationship Id="rId7" Type="http://schemas.openxmlformats.org/officeDocument/2006/relationships/image" Target="../media/image12.png"/><Relationship Id="rId12" Type="http://schemas.openxmlformats.org/officeDocument/2006/relationships/image" Target="../media/image22.png"/><Relationship Id="rId17" Type="http://schemas.openxmlformats.org/officeDocument/2006/relationships/slide" Target="slide13.xml"/><Relationship Id="rId25" Type="http://schemas.openxmlformats.org/officeDocument/2006/relationships/image" Target="../media/image47.png"/><Relationship Id="rId33" Type="http://schemas.openxmlformats.org/officeDocument/2006/relationships/image" Target="../media/image52.png"/><Relationship Id="rId2" Type="http://schemas.openxmlformats.org/officeDocument/2006/relationships/image" Target="../media/image8.png"/><Relationship Id="rId16" Type="http://schemas.openxmlformats.org/officeDocument/2006/relationships/image" Target="../media/image53.jpg"/><Relationship Id="rId20" Type="http://schemas.openxmlformats.org/officeDocument/2006/relationships/image" Target="../media/image56.jpg"/><Relationship Id="rId29" Type="http://schemas.microsoft.com/office/2007/relationships/hdphoto" Target="../media/hdphoto12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microsoft.com/office/2007/relationships/hdphoto" Target="../media/hdphoto8.wdp"/><Relationship Id="rId24" Type="http://schemas.openxmlformats.org/officeDocument/2006/relationships/image" Target="../media/image46.png"/><Relationship Id="rId32" Type="http://schemas.openxmlformats.org/officeDocument/2006/relationships/image" Target="../media/image51.png"/><Relationship Id="rId5" Type="http://schemas.openxmlformats.org/officeDocument/2006/relationships/image" Target="../media/image10.png"/><Relationship Id="rId15" Type="http://schemas.openxmlformats.org/officeDocument/2006/relationships/slide" Target="slide12.xml"/><Relationship Id="rId23" Type="http://schemas.openxmlformats.org/officeDocument/2006/relationships/image" Target="../media/image45.png"/><Relationship Id="rId28" Type="http://schemas.openxmlformats.org/officeDocument/2006/relationships/image" Target="../media/image49.png"/><Relationship Id="rId10" Type="http://schemas.openxmlformats.org/officeDocument/2006/relationships/image" Target="../media/image39.png"/><Relationship Id="rId19" Type="http://schemas.openxmlformats.org/officeDocument/2006/relationships/slide" Target="slide15.xml"/><Relationship Id="rId31" Type="http://schemas.microsoft.com/office/2007/relationships/hdphoto" Target="../media/hdphoto13.wdp"/><Relationship Id="rId4" Type="http://schemas.openxmlformats.org/officeDocument/2006/relationships/image" Target="../media/image9.png"/><Relationship Id="rId9" Type="http://schemas.openxmlformats.org/officeDocument/2006/relationships/image" Target="../media/image38.png"/><Relationship Id="rId14" Type="http://schemas.openxmlformats.org/officeDocument/2006/relationships/image" Target="../media/image33.jpg"/><Relationship Id="rId22" Type="http://schemas.microsoft.com/office/2007/relationships/hdphoto" Target="../media/hdphoto10.wdp"/><Relationship Id="rId27" Type="http://schemas.openxmlformats.org/officeDocument/2006/relationships/image" Target="../media/image48.png"/><Relationship Id="rId30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13" Type="http://schemas.openxmlformats.org/officeDocument/2006/relationships/slide" Target="slide11.xml"/><Relationship Id="rId18" Type="http://schemas.openxmlformats.org/officeDocument/2006/relationships/image" Target="../media/image54.jpg"/><Relationship Id="rId26" Type="http://schemas.microsoft.com/office/2007/relationships/hdphoto" Target="../media/hdphoto11.wdp"/><Relationship Id="rId3" Type="http://schemas.openxmlformats.org/officeDocument/2006/relationships/slide" Target="slide5.xml"/><Relationship Id="rId21" Type="http://schemas.openxmlformats.org/officeDocument/2006/relationships/image" Target="../media/image44.png"/><Relationship Id="rId34" Type="http://schemas.microsoft.com/office/2007/relationships/hdphoto" Target="../media/hdphoto14.wdp"/><Relationship Id="rId7" Type="http://schemas.openxmlformats.org/officeDocument/2006/relationships/image" Target="../media/image12.png"/><Relationship Id="rId12" Type="http://schemas.openxmlformats.org/officeDocument/2006/relationships/image" Target="../media/image22.png"/><Relationship Id="rId17" Type="http://schemas.openxmlformats.org/officeDocument/2006/relationships/slide" Target="slide13.xml"/><Relationship Id="rId25" Type="http://schemas.openxmlformats.org/officeDocument/2006/relationships/image" Target="../media/image47.png"/><Relationship Id="rId33" Type="http://schemas.openxmlformats.org/officeDocument/2006/relationships/image" Target="../media/image52.png"/><Relationship Id="rId2" Type="http://schemas.openxmlformats.org/officeDocument/2006/relationships/image" Target="../media/image8.png"/><Relationship Id="rId16" Type="http://schemas.openxmlformats.org/officeDocument/2006/relationships/image" Target="../media/image53.jpg"/><Relationship Id="rId20" Type="http://schemas.openxmlformats.org/officeDocument/2006/relationships/image" Target="../media/image55.jpg"/><Relationship Id="rId29" Type="http://schemas.microsoft.com/office/2007/relationships/hdphoto" Target="../media/hdphoto12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microsoft.com/office/2007/relationships/hdphoto" Target="../media/hdphoto8.wdp"/><Relationship Id="rId24" Type="http://schemas.openxmlformats.org/officeDocument/2006/relationships/image" Target="../media/image46.png"/><Relationship Id="rId32" Type="http://schemas.openxmlformats.org/officeDocument/2006/relationships/image" Target="../media/image51.png"/><Relationship Id="rId5" Type="http://schemas.openxmlformats.org/officeDocument/2006/relationships/image" Target="../media/image10.png"/><Relationship Id="rId15" Type="http://schemas.openxmlformats.org/officeDocument/2006/relationships/slide" Target="slide12.xml"/><Relationship Id="rId23" Type="http://schemas.openxmlformats.org/officeDocument/2006/relationships/image" Target="../media/image45.png"/><Relationship Id="rId28" Type="http://schemas.openxmlformats.org/officeDocument/2006/relationships/image" Target="../media/image49.png"/><Relationship Id="rId10" Type="http://schemas.openxmlformats.org/officeDocument/2006/relationships/image" Target="../media/image39.png"/><Relationship Id="rId19" Type="http://schemas.openxmlformats.org/officeDocument/2006/relationships/slide" Target="slide14.xml"/><Relationship Id="rId31" Type="http://schemas.microsoft.com/office/2007/relationships/hdphoto" Target="../media/hdphoto13.wdp"/><Relationship Id="rId4" Type="http://schemas.openxmlformats.org/officeDocument/2006/relationships/image" Target="../media/image9.png"/><Relationship Id="rId9" Type="http://schemas.openxmlformats.org/officeDocument/2006/relationships/image" Target="../media/image38.png"/><Relationship Id="rId14" Type="http://schemas.openxmlformats.org/officeDocument/2006/relationships/image" Target="../media/image33.jpg"/><Relationship Id="rId22" Type="http://schemas.microsoft.com/office/2007/relationships/hdphoto" Target="../media/hdphoto10.wdp"/><Relationship Id="rId27" Type="http://schemas.openxmlformats.org/officeDocument/2006/relationships/image" Target="../media/image48.png"/><Relationship Id="rId30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13" Type="http://schemas.openxmlformats.org/officeDocument/2006/relationships/slide" Target="slide17.xml"/><Relationship Id="rId18" Type="http://schemas.openxmlformats.org/officeDocument/2006/relationships/image" Target="../media/image59.jpg"/><Relationship Id="rId26" Type="http://schemas.microsoft.com/office/2007/relationships/hdphoto" Target="../media/hdphoto11.wdp"/><Relationship Id="rId3" Type="http://schemas.openxmlformats.org/officeDocument/2006/relationships/slide" Target="slide5.xml"/><Relationship Id="rId21" Type="http://schemas.openxmlformats.org/officeDocument/2006/relationships/image" Target="../media/image44.png"/><Relationship Id="rId34" Type="http://schemas.microsoft.com/office/2007/relationships/hdphoto" Target="../media/hdphoto14.wdp"/><Relationship Id="rId7" Type="http://schemas.openxmlformats.org/officeDocument/2006/relationships/image" Target="../media/image12.png"/><Relationship Id="rId12" Type="http://schemas.openxmlformats.org/officeDocument/2006/relationships/image" Target="../media/image22.png"/><Relationship Id="rId17" Type="http://schemas.openxmlformats.org/officeDocument/2006/relationships/slide" Target="slide19.xml"/><Relationship Id="rId25" Type="http://schemas.openxmlformats.org/officeDocument/2006/relationships/image" Target="../media/image47.png"/><Relationship Id="rId33" Type="http://schemas.openxmlformats.org/officeDocument/2006/relationships/image" Target="../media/image52.png"/><Relationship Id="rId2" Type="http://schemas.openxmlformats.org/officeDocument/2006/relationships/image" Target="../media/image8.png"/><Relationship Id="rId16" Type="http://schemas.openxmlformats.org/officeDocument/2006/relationships/image" Target="../media/image58.jpg"/><Relationship Id="rId20" Type="http://schemas.openxmlformats.org/officeDocument/2006/relationships/image" Target="../media/image60.jfif"/><Relationship Id="rId29" Type="http://schemas.microsoft.com/office/2007/relationships/hdphoto" Target="../media/hdphoto12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microsoft.com/office/2007/relationships/hdphoto" Target="../media/hdphoto8.wdp"/><Relationship Id="rId24" Type="http://schemas.openxmlformats.org/officeDocument/2006/relationships/image" Target="../media/image46.png"/><Relationship Id="rId32" Type="http://schemas.openxmlformats.org/officeDocument/2006/relationships/image" Target="../media/image51.png"/><Relationship Id="rId5" Type="http://schemas.openxmlformats.org/officeDocument/2006/relationships/image" Target="../media/image10.png"/><Relationship Id="rId15" Type="http://schemas.openxmlformats.org/officeDocument/2006/relationships/slide" Target="slide18.xml"/><Relationship Id="rId23" Type="http://schemas.openxmlformats.org/officeDocument/2006/relationships/image" Target="../media/image45.png"/><Relationship Id="rId28" Type="http://schemas.openxmlformats.org/officeDocument/2006/relationships/image" Target="../media/image49.png"/><Relationship Id="rId10" Type="http://schemas.openxmlformats.org/officeDocument/2006/relationships/image" Target="../media/image39.png"/><Relationship Id="rId19" Type="http://schemas.openxmlformats.org/officeDocument/2006/relationships/slide" Target="slide20.xml"/><Relationship Id="rId31" Type="http://schemas.microsoft.com/office/2007/relationships/hdphoto" Target="../media/hdphoto13.wdp"/><Relationship Id="rId4" Type="http://schemas.openxmlformats.org/officeDocument/2006/relationships/image" Target="../media/image9.png"/><Relationship Id="rId9" Type="http://schemas.openxmlformats.org/officeDocument/2006/relationships/image" Target="../media/image38.png"/><Relationship Id="rId14" Type="http://schemas.openxmlformats.org/officeDocument/2006/relationships/image" Target="../media/image57.jpg"/><Relationship Id="rId22" Type="http://schemas.microsoft.com/office/2007/relationships/hdphoto" Target="../media/hdphoto10.wdp"/><Relationship Id="rId27" Type="http://schemas.openxmlformats.org/officeDocument/2006/relationships/image" Target="../media/image48.png"/><Relationship Id="rId30" Type="http://schemas.openxmlformats.org/officeDocument/2006/relationships/image" Target="../media/image50.png"/><Relationship Id="rId35" Type="http://schemas.openxmlformats.org/officeDocument/2006/relationships/image" Target="../media/image36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13" Type="http://schemas.openxmlformats.org/officeDocument/2006/relationships/image" Target="../media/image22.png"/><Relationship Id="rId18" Type="http://schemas.openxmlformats.org/officeDocument/2006/relationships/image" Target="../media/image59.jpg"/><Relationship Id="rId26" Type="http://schemas.microsoft.com/office/2007/relationships/hdphoto" Target="../media/hdphoto11.wdp"/><Relationship Id="rId3" Type="http://schemas.openxmlformats.org/officeDocument/2006/relationships/slide" Target="slide5.xml"/><Relationship Id="rId21" Type="http://schemas.openxmlformats.org/officeDocument/2006/relationships/image" Target="../media/image44.png"/><Relationship Id="rId34" Type="http://schemas.microsoft.com/office/2007/relationships/hdphoto" Target="../media/hdphoto14.wdp"/><Relationship Id="rId7" Type="http://schemas.openxmlformats.org/officeDocument/2006/relationships/image" Target="../media/image12.png"/><Relationship Id="rId12" Type="http://schemas.microsoft.com/office/2007/relationships/hdphoto" Target="../media/hdphoto8.wdp"/><Relationship Id="rId17" Type="http://schemas.openxmlformats.org/officeDocument/2006/relationships/slide" Target="slide19.xml"/><Relationship Id="rId25" Type="http://schemas.openxmlformats.org/officeDocument/2006/relationships/image" Target="../media/image47.png"/><Relationship Id="rId33" Type="http://schemas.openxmlformats.org/officeDocument/2006/relationships/image" Target="../media/image52.png"/><Relationship Id="rId2" Type="http://schemas.openxmlformats.org/officeDocument/2006/relationships/image" Target="../media/image8.png"/><Relationship Id="rId16" Type="http://schemas.openxmlformats.org/officeDocument/2006/relationships/image" Target="../media/image58.jpg"/><Relationship Id="rId20" Type="http://schemas.openxmlformats.org/officeDocument/2006/relationships/image" Target="../media/image60.jfif"/><Relationship Id="rId29" Type="http://schemas.microsoft.com/office/2007/relationships/hdphoto" Target="../media/hdphoto12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39.png"/><Relationship Id="rId24" Type="http://schemas.openxmlformats.org/officeDocument/2006/relationships/image" Target="../media/image46.png"/><Relationship Id="rId32" Type="http://schemas.openxmlformats.org/officeDocument/2006/relationships/image" Target="../media/image51.png"/><Relationship Id="rId5" Type="http://schemas.openxmlformats.org/officeDocument/2006/relationships/image" Target="../media/image10.png"/><Relationship Id="rId15" Type="http://schemas.openxmlformats.org/officeDocument/2006/relationships/slide" Target="slide18.xml"/><Relationship Id="rId23" Type="http://schemas.openxmlformats.org/officeDocument/2006/relationships/image" Target="../media/image45.png"/><Relationship Id="rId28" Type="http://schemas.openxmlformats.org/officeDocument/2006/relationships/image" Target="../media/image49.png"/><Relationship Id="rId10" Type="http://schemas.openxmlformats.org/officeDocument/2006/relationships/image" Target="../media/image38.png"/><Relationship Id="rId19" Type="http://schemas.openxmlformats.org/officeDocument/2006/relationships/slide" Target="slide20.xml"/><Relationship Id="rId31" Type="http://schemas.microsoft.com/office/2007/relationships/hdphoto" Target="../media/hdphoto13.wdp"/><Relationship Id="rId4" Type="http://schemas.openxmlformats.org/officeDocument/2006/relationships/image" Target="../media/image9.png"/><Relationship Id="rId9" Type="http://schemas.openxmlformats.org/officeDocument/2006/relationships/image" Target="../media/image26.jpg"/><Relationship Id="rId14" Type="http://schemas.openxmlformats.org/officeDocument/2006/relationships/slide" Target="slide16.xml"/><Relationship Id="rId22" Type="http://schemas.microsoft.com/office/2007/relationships/hdphoto" Target="../media/hdphoto10.wdp"/><Relationship Id="rId27" Type="http://schemas.openxmlformats.org/officeDocument/2006/relationships/image" Target="../media/image48.png"/><Relationship Id="rId30" Type="http://schemas.openxmlformats.org/officeDocument/2006/relationships/image" Target="../media/image50.png"/><Relationship Id="rId35" Type="http://schemas.openxmlformats.org/officeDocument/2006/relationships/image" Target="../media/image36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13" Type="http://schemas.openxmlformats.org/officeDocument/2006/relationships/image" Target="../media/image22.png"/><Relationship Id="rId18" Type="http://schemas.openxmlformats.org/officeDocument/2006/relationships/image" Target="../media/image59.jpg"/><Relationship Id="rId26" Type="http://schemas.microsoft.com/office/2007/relationships/hdphoto" Target="../media/hdphoto11.wdp"/><Relationship Id="rId3" Type="http://schemas.openxmlformats.org/officeDocument/2006/relationships/slide" Target="slide5.xml"/><Relationship Id="rId21" Type="http://schemas.openxmlformats.org/officeDocument/2006/relationships/image" Target="../media/image44.png"/><Relationship Id="rId34" Type="http://schemas.microsoft.com/office/2007/relationships/hdphoto" Target="../media/hdphoto14.wdp"/><Relationship Id="rId7" Type="http://schemas.openxmlformats.org/officeDocument/2006/relationships/image" Target="../media/image12.png"/><Relationship Id="rId12" Type="http://schemas.microsoft.com/office/2007/relationships/hdphoto" Target="../media/hdphoto8.wdp"/><Relationship Id="rId17" Type="http://schemas.openxmlformats.org/officeDocument/2006/relationships/slide" Target="slide19.xml"/><Relationship Id="rId25" Type="http://schemas.openxmlformats.org/officeDocument/2006/relationships/image" Target="../media/image47.png"/><Relationship Id="rId33" Type="http://schemas.openxmlformats.org/officeDocument/2006/relationships/image" Target="../media/image52.png"/><Relationship Id="rId2" Type="http://schemas.openxmlformats.org/officeDocument/2006/relationships/image" Target="../media/image8.png"/><Relationship Id="rId16" Type="http://schemas.openxmlformats.org/officeDocument/2006/relationships/image" Target="../media/image57.jpg"/><Relationship Id="rId20" Type="http://schemas.openxmlformats.org/officeDocument/2006/relationships/image" Target="../media/image60.jfif"/><Relationship Id="rId29" Type="http://schemas.microsoft.com/office/2007/relationships/hdphoto" Target="../media/hdphoto12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39.png"/><Relationship Id="rId24" Type="http://schemas.openxmlformats.org/officeDocument/2006/relationships/image" Target="../media/image46.png"/><Relationship Id="rId32" Type="http://schemas.openxmlformats.org/officeDocument/2006/relationships/image" Target="../media/image51.png"/><Relationship Id="rId5" Type="http://schemas.openxmlformats.org/officeDocument/2006/relationships/image" Target="../media/image10.png"/><Relationship Id="rId15" Type="http://schemas.openxmlformats.org/officeDocument/2006/relationships/slide" Target="slide17.xml"/><Relationship Id="rId23" Type="http://schemas.openxmlformats.org/officeDocument/2006/relationships/image" Target="../media/image45.png"/><Relationship Id="rId28" Type="http://schemas.openxmlformats.org/officeDocument/2006/relationships/image" Target="../media/image49.png"/><Relationship Id="rId10" Type="http://schemas.openxmlformats.org/officeDocument/2006/relationships/image" Target="../media/image38.png"/><Relationship Id="rId19" Type="http://schemas.openxmlformats.org/officeDocument/2006/relationships/slide" Target="slide20.xml"/><Relationship Id="rId31" Type="http://schemas.microsoft.com/office/2007/relationships/hdphoto" Target="../media/hdphoto13.wdp"/><Relationship Id="rId4" Type="http://schemas.openxmlformats.org/officeDocument/2006/relationships/image" Target="../media/image9.png"/><Relationship Id="rId9" Type="http://schemas.openxmlformats.org/officeDocument/2006/relationships/image" Target="../media/image26.jpg"/><Relationship Id="rId14" Type="http://schemas.openxmlformats.org/officeDocument/2006/relationships/slide" Target="slide16.xml"/><Relationship Id="rId22" Type="http://schemas.microsoft.com/office/2007/relationships/hdphoto" Target="../media/hdphoto10.wdp"/><Relationship Id="rId27" Type="http://schemas.openxmlformats.org/officeDocument/2006/relationships/image" Target="../media/image48.png"/><Relationship Id="rId30" Type="http://schemas.openxmlformats.org/officeDocument/2006/relationships/image" Target="../media/image50.png"/><Relationship Id="rId35" Type="http://schemas.openxmlformats.org/officeDocument/2006/relationships/image" Target="../media/image36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/><Relationship Id="rId13" Type="http://schemas.openxmlformats.org/officeDocument/2006/relationships/image" Target="../media/image22.png"/><Relationship Id="rId18" Type="http://schemas.openxmlformats.org/officeDocument/2006/relationships/image" Target="../media/image58.jpg"/><Relationship Id="rId26" Type="http://schemas.microsoft.com/office/2007/relationships/hdphoto" Target="../media/hdphoto11.wdp"/><Relationship Id="rId3" Type="http://schemas.openxmlformats.org/officeDocument/2006/relationships/slide" Target="slide5.xml"/><Relationship Id="rId21" Type="http://schemas.openxmlformats.org/officeDocument/2006/relationships/image" Target="../media/image44.png"/><Relationship Id="rId34" Type="http://schemas.microsoft.com/office/2007/relationships/hdphoto" Target="../media/hdphoto14.wdp"/><Relationship Id="rId7" Type="http://schemas.openxmlformats.org/officeDocument/2006/relationships/image" Target="../media/image12.png"/><Relationship Id="rId12" Type="http://schemas.microsoft.com/office/2007/relationships/hdphoto" Target="../media/hdphoto8.wdp"/><Relationship Id="rId17" Type="http://schemas.openxmlformats.org/officeDocument/2006/relationships/slide" Target="slide18.xml"/><Relationship Id="rId25" Type="http://schemas.openxmlformats.org/officeDocument/2006/relationships/image" Target="../media/image47.png"/><Relationship Id="rId33" Type="http://schemas.openxmlformats.org/officeDocument/2006/relationships/image" Target="../media/image52.png"/><Relationship Id="rId2" Type="http://schemas.openxmlformats.org/officeDocument/2006/relationships/image" Target="../media/image8.png"/><Relationship Id="rId16" Type="http://schemas.openxmlformats.org/officeDocument/2006/relationships/image" Target="../media/image57.jpg"/><Relationship Id="rId20" Type="http://schemas.openxmlformats.org/officeDocument/2006/relationships/image" Target="../media/image60.jfif"/><Relationship Id="rId29" Type="http://schemas.microsoft.com/office/2007/relationships/hdphoto" Target="../media/hdphoto12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39.png"/><Relationship Id="rId24" Type="http://schemas.openxmlformats.org/officeDocument/2006/relationships/image" Target="../media/image46.png"/><Relationship Id="rId32" Type="http://schemas.openxmlformats.org/officeDocument/2006/relationships/image" Target="../media/image51.png"/><Relationship Id="rId5" Type="http://schemas.openxmlformats.org/officeDocument/2006/relationships/image" Target="../media/image10.png"/><Relationship Id="rId15" Type="http://schemas.openxmlformats.org/officeDocument/2006/relationships/slide" Target="slide17.xml"/><Relationship Id="rId23" Type="http://schemas.openxmlformats.org/officeDocument/2006/relationships/image" Target="../media/image45.png"/><Relationship Id="rId28" Type="http://schemas.openxmlformats.org/officeDocument/2006/relationships/image" Target="../media/image49.png"/><Relationship Id="rId10" Type="http://schemas.openxmlformats.org/officeDocument/2006/relationships/image" Target="../media/image38.png"/><Relationship Id="rId19" Type="http://schemas.openxmlformats.org/officeDocument/2006/relationships/slide" Target="slide20.xml"/><Relationship Id="rId31" Type="http://schemas.microsoft.com/office/2007/relationships/hdphoto" Target="../media/hdphoto13.wdp"/><Relationship Id="rId4" Type="http://schemas.openxmlformats.org/officeDocument/2006/relationships/image" Target="../media/image9.png"/><Relationship Id="rId9" Type="http://schemas.openxmlformats.org/officeDocument/2006/relationships/image" Target="../media/image26.jpg"/><Relationship Id="rId14" Type="http://schemas.openxmlformats.org/officeDocument/2006/relationships/slide" Target="slide16.xml"/><Relationship Id="rId22" Type="http://schemas.microsoft.com/office/2007/relationships/hdphoto" Target="../media/hdphoto10.wdp"/><Relationship Id="rId27" Type="http://schemas.openxmlformats.org/officeDocument/2006/relationships/image" Target="../media/image48.png"/><Relationship Id="rId30" Type="http://schemas.openxmlformats.org/officeDocument/2006/relationships/image" Target="../media/image50.png"/><Relationship Id="rId35" Type="http://schemas.openxmlformats.org/officeDocument/2006/relationships/image" Target="../media/image36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5.wdp"/><Relationship Id="rId18" Type="http://schemas.microsoft.com/office/2007/relationships/hdphoto" Target="../media/hdphoto7.wdp"/><Relationship Id="rId3" Type="http://schemas.openxmlformats.org/officeDocument/2006/relationships/image" Target="../media/image9.png"/><Relationship Id="rId21" Type="http://schemas.openxmlformats.org/officeDocument/2006/relationships/image" Target="../media/image22.png"/><Relationship Id="rId7" Type="http://schemas.openxmlformats.org/officeDocument/2006/relationships/image" Target="../media/image13.png"/><Relationship Id="rId12" Type="http://schemas.openxmlformats.org/officeDocument/2006/relationships/image" Target="../media/image16.png"/><Relationship Id="rId17" Type="http://schemas.openxmlformats.org/officeDocument/2006/relationships/image" Target="../media/image19.png"/><Relationship Id="rId2" Type="http://schemas.openxmlformats.org/officeDocument/2006/relationships/image" Target="../media/image8.png"/><Relationship Id="rId16" Type="http://schemas.microsoft.com/office/2007/relationships/hdphoto" Target="../media/hdphoto6.wdp"/><Relationship Id="rId20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4.wdp"/><Relationship Id="rId24" Type="http://schemas.openxmlformats.org/officeDocument/2006/relationships/image" Target="../media/image24.png"/><Relationship Id="rId5" Type="http://schemas.openxmlformats.org/officeDocument/2006/relationships/image" Target="../media/image11.jpg"/><Relationship Id="rId15" Type="http://schemas.openxmlformats.org/officeDocument/2006/relationships/image" Target="../media/image18.png"/><Relationship Id="rId23" Type="http://schemas.openxmlformats.org/officeDocument/2006/relationships/image" Target="../media/image23.png"/><Relationship Id="rId10" Type="http://schemas.openxmlformats.org/officeDocument/2006/relationships/image" Target="../media/image15.png"/><Relationship Id="rId19" Type="http://schemas.openxmlformats.org/officeDocument/2006/relationships/image" Target="../media/image20.jpg"/><Relationship Id="rId4" Type="http://schemas.openxmlformats.org/officeDocument/2006/relationships/image" Target="../media/image10.png"/><Relationship Id="rId9" Type="http://schemas.microsoft.com/office/2007/relationships/hdphoto" Target="../media/hdphoto3.wdp"/><Relationship Id="rId14" Type="http://schemas.openxmlformats.org/officeDocument/2006/relationships/image" Target="../media/image17.png"/><Relationship Id="rId22" Type="http://schemas.microsoft.com/office/2007/relationships/hdphoto" Target="../media/hdphoto8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g"/><Relationship Id="rId13" Type="http://schemas.openxmlformats.org/officeDocument/2006/relationships/image" Target="../media/image22.png"/><Relationship Id="rId18" Type="http://schemas.openxmlformats.org/officeDocument/2006/relationships/image" Target="../media/image58.jpg"/><Relationship Id="rId26" Type="http://schemas.microsoft.com/office/2007/relationships/hdphoto" Target="../media/hdphoto11.wdp"/><Relationship Id="rId3" Type="http://schemas.openxmlformats.org/officeDocument/2006/relationships/slide" Target="slide5.xml"/><Relationship Id="rId21" Type="http://schemas.openxmlformats.org/officeDocument/2006/relationships/image" Target="../media/image44.png"/><Relationship Id="rId34" Type="http://schemas.microsoft.com/office/2007/relationships/hdphoto" Target="../media/hdphoto14.wdp"/><Relationship Id="rId7" Type="http://schemas.openxmlformats.org/officeDocument/2006/relationships/image" Target="../media/image12.png"/><Relationship Id="rId12" Type="http://schemas.microsoft.com/office/2007/relationships/hdphoto" Target="../media/hdphoto8.wdp"/><Relationship Id="rId17" Type="http://schemas.openxmlformats.org/officeDocument/2006/relationships/slide" Target="slide18.xml"/><Relationship Id="rId25" Type="http://schemas.openxmlformats.org/officeDocument/2006/relationships/image" Target="../media/image47.png"/><Relationship Id="rId33" Type="http://schemas.openxmlformats.org/officeDocument/2006/relationships/image" Target="../media/image52.png"/><Relationship Id="rId2" Type="http://schemas.openxmlformats.org/officeDocument/2006/relationships/image" Target="../media/image8.png"/><Relationship Id="rId16" Type="http://schemas.openxmlformats.org/officeDocument/2006/relationships/image" Target="../media/image57.jpg"/><Relationship Id="rId20" Type="http://schemas.openxmlformats.org/officeDocument/2006/relationships/image" Target="../media/image59.jpg"/><Relationship Id="rId29" Type="http://schemas.microsoft.com/office/2007/relationships/hdphoto" Target="../media/hdphoto12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39.png"/><Relationship Id="rId24" Type="http://schemas.openxmlformats.org/officeDocument/2006/relationships/image" Target="../media/image46.png"/><Relationship Id="rId32" Type="http://schemas.openxmlformats.org/officeDocument/2006/relationships/image" Target="../media/image51.png"/><Relationship Id="rId5" Type="http://schemas.openxmlformats.org/officeDocument/2006/relationships/image" Target="../media/image10.png"/><Relationship Id="rId15" Type="http://schemas.openxmlformats.org/officeDocument/2006/relationships/slide" Target="slide17.xml"/><Relationship Id="rId23" Type="http://schemas.openxmlformats.org/officeDocument/2006/relationships/image" Target="../media/image45.png"/><Relationship Id="rId28" Type="http://schemas.openxmlformats.org/officeDocument/2006/relationships/image" Target="../media/image49.png"/><Relationship Id="rId10" Type="http://schemas.openxmlformats.org/officeDocument/2006/relationships/image" Target="../media/image38.png"/><Relationship Id="rId19" Type="http://schemas.openxmlformats.org/officeDocument/2006/relationships/slide" Target="slide19.xml"/><Relationship Id="rId31" Type="http://schemas.microsoft.com/office/2007/relationships/hdphoto" Target="../media/hdphoto13.wdp"/><Relationship Id="rId4" Type="http://schemas.openxmlformats.org/officeDocument/2006/relationships/image" Target="../media/image9.png"/><Relationship Id="rId9" Type="http://schemas.openxmlformats.org/officeDocument/2006/relationships/image" Target="../media/image26.jpg"/><Relationship Id="rId14" Type="http://schemas.openxmlformats.org/officeDocument/2006/relationships/slide" Target="slide16.xml"/><Relationship Id="rId22" Type="http://schemas.microsoft.com/office/2007/relationships/hdphoto" Target="../media/hdphoto10.wdp"/><Relationship Id="rId27" Type="http://schemas.openxmlformats.org/officeDocument/2006/relationships/image" Target="../media/image48.png"/><Relationship Id="rId30" Type="http://schemas.openxmlformats.org/officeDocument/2006/relationships/image" Target="../media/image50.png"/><Relationship Id="rId35" Type="http://schemas.openxmlformats.org/officeDocument/2006/relationships/image" Target="../media/image36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13" Type="http://schemas.openxmlformats.org/officeDocument/2006/relationships/image" Target="../media/image22.png"/><Relationship Id="rId18" Type="http://schemas.openxmlformats.org/officeDocument/2006/relationships/slide" Target="slide24.xml"/><Relationship Id="rId26" Type="http://schemas.openxmlformats.org/officeDocument/2006/relationships/image" Target="../media/image47.png"/><Relationship Id="rId3" Type="http://schemas.openxmlformats.org/officeDocument/2006/relationships/slide" Target="slide5.xml"/><Relationship Id="rId21" Type="http://schemas.openxmlformats.org/officeDocument/2006/relationships/image" Target="../media/image65.jpg"/><Relationship Id="rId34" Type="http://schemas.openxmlformats.org/officeDocument/2006/relationships/image" Target="../media/image52.png"/><Relationship Id="rId7" Type="http://schemas.openxmlformats.org/officeDocument/2006/relationships/image" Target="../media/image12.png"/><Relationship Id="rId12" Type="http://schemas.microsoft.com/office/2007/relationships/hdphoto" Target="../media/hdphoto8.wdp"/><Relationship Id="rId17" Type="http://schemas.openxmlformats.org/officeDocument/2006/relationships/image" Target="../media/image63.jpg"/><Relationship Id="rId25" Type="http://schemas.openxmlformats.org/officeDocument/2006/relationships/image" Target="../media/image46.png"/><Relationship Id="rId33" Type="http://schemas.openxmlformats.org/officeDocument/2006/relationships/image" Target="../media/image51.png"/><Relationship Id="rId2" Type="http://schemas.openxmlformats.org/officeDocument/2006/relationships/image" Target="../media/image8.png"/><Relationship Id="rId16" Type="http://schemas.openxmlformats.org/officeDocument/2006/relationships/slide" Target="slide23.xml"/><Relationship Id="rId20" Type="http://schemas.openxmlformats.org/officeDocument/2006/relationships/slide" Target="slide25.xml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39.png"/><Relationship Id="rId24" Type="http://schemas.openxmlformats.org/officeDocument/2006/relationships/image" Target="../media/image45.png"/><Relationship Id="rId32" Type="http://schemas.microsoft.com/office/2007/relationships/hdphoto" Target="../media/hdphoto13.wdp"/><Relationship Id="rId5" Type="http://schemas.openxmlformats.org/officeDocument/2006/relationships/image" Target="../media/image10.png"/><Relationship Id="rId15" Type="http://schemas.openxmlformats.org/officeDocument/2006/relationships/image" Target="../media/image62.jpg"/><Relationship Id="rId23" Type="http://schemas.microsoft.com/office/2007/relationships/hdphoto" Target="../media/hdphoto10.wdp"/><Relationship Id="rId28" Type="http://schemas.openxmlformats.org/officeDocument/2006/relationships/image" Target="../media/image48.png"/><Relationship Id="rId10" Type="http://schemas.openxmlformats.org/officeDocument/2006/relationships/image" Target="../media/image38.png"/><Relationship Id="rId19" Type="http://schemas.openxmlformats.org/officeDocument/2006/relationships/image" Target="../media/image64.jpg"/><Relationship Id="rId31" Type="http://schemas.openxmlformats.org/officeDocument/2006/relationships/image" Target="../media/image50.png"/><Relationship Id="rId4" Type="http://schemas.openxmlformats.org/officeDocument/2006/relationships/image" Target="../media/image9.png"/><Relationship Id="rId9" Type="http://schemas.openxmlformats.org/officeDocument/2006/relationships/image" Target="../media/image27.jpg"/><Relationship Id="rId14" Type="http://schemas.openxmlformats.org/officeDocument/2006/relationships/slide" Target="slide22.xml"/><Relationship Id="rId22" Type="http://schemas.openxmlformats.org/officeDocument/2006/relationships/image" Target="../media/image44.png"/><Relationship Id="rId27" Type="http://schemas.microsoft.com/office/2007/relationships/hdphoto" Target="../media/hdphoto11.wdp"/><Relationship Id="rId30" Type="http://schemas.microsoft.com/office/2007/relationships/hdphoto" Target="../media/hdphoto12.wdp"/><Relationship Id="rId35" Type="http://schemas.microsoft.com/office/2007/relationships/hdphoto" Target="../media/hdphoto14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13" Type="http://schemas.openxmlformats.org/officeDocument/2006/relationships/image" Target="../media/image22.png"/><Relationship Id="rId18" Type="http://schemas.openxmlformats.org/officeDocument/2006/relationships/slide" Target="slide24.xml"/><Relationship Id="rId26" Type="http://schemas.openxmlformats.org/officeDocument/2006/relationships/image" Target="../media/image47.png"/><Relationship Id="rId3" Type="http://schemas.openxmlformats.org/officeDocument/2006/relationships/slide" Target="slide5.xml"/><Relationship Id="rId21" Type="http://schemas.openxmlformats.org/officeDocument/2006/relationships/image" Target="../media/image65.jpg"/><Relationship Id="rId34" Type="http://schemas.openxmlformats.org/officeDocument/2006/relationships/image" Target="../media/image52.png"/><Relationship Id="rId7" Type="http://schemas.openxmlformats.org/officeDocument/2006/relationships/image" Target="../media/image12.png"/><Relationship Id="rId12" Type="http://schemas.microsoft.com/office/2007/relationships/hdphoto" Target="../media/hdphoto8.wdp"/><Relationship Id="rId17" Type="http://schemas.openxmlformats.org/officeDocument/2006/relationships/image" Target="../media/image63.jpg"/><Relationship Id="rId25" Type="http://schemas.openxmlformats.org/officeDocument/2006/relationships/image" Target="../media/image46.png"/><Relationship Id="rId33" Type="http://schemas.openxmlformats.org/officeDocument/2006/relationships/image" Target="../media/image51.png"/><Relationship Id="rId2" Type="http://schemas.openxmlformats.org/officeDocument/2006/relationships/image" Target="../media/image8.png"/><Relationship Id="rId16" Type="http://schemas.openxmlformats.org/officeDocument/2006/relationships/slide" Target="slide23.xml"/><Relationship Id="rId20" Type="http://schemas.openxmlformats.org/officeDocument/2006/relationships/slide" Target="slide25.xml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39.png"/><Relationship Id="rId24" Type="http://schemas.openxmlformats.org/officeDocument/2006/relationships/image" Target="../media/image45.png"/><Relationship Id="rId32" Type="http://schemas.microsoft.com/office/2007/relationships/hdphoto" Target="../media/hdphoto13.wdp"/><Relationship Id="rId5" Type="http://schemas.openxmlformats.org/officeDocument/2006/relationships/image" Target="../media/image10.png"/><Relationship Id="rId15" Type="http://schemas.openxmlformats.org/officeDocument/2006/relationships/image" Target="../media/image34.jpg"/><Relationship Id="rId23" Type="http://schemas.microsoft.com/office/2007/relationships/hdphoto" Target="../media/hdphoto10.wdp"/><Relationship Id="rId28" Type="http://schemas.openxmlformats.org/officeDocument/2006/relationships/image" Target="../media/image48.png"/><Relationship Id="rId10" Type="http://schemas.openxmlformats.org/officeDocument/2006/relationships/image" Target="../media/image38.png"/><Relationship Id="rId19" Type="http://schemas.openxmlformats.org/officeDocument/2006/relationships/image" Target="../media/image64.jpg"/><Relationship Id="rId31" Type="http://schemas.openxmlformats.org/officeDocument/2006/relationships/image" Target="../media/image50.png"/><Relationship Id="rId4" Type="http://schemas.openxmlformats.org/officeDocument/2006/relationships/image" Target="../media/image9.png"/><Relationship Id="rId9" Type="http://schemas.openxmlformats.org/officeDocument/2006/relationships/image" Target="../media/image27.jpg"/><Relationship Id="rId14" Type="http://schemas.openxmlformats.org/officeDocument/2006/relationships/slide" Target="slide21.xml"/><Relationship Id="rId22" Type="http://schemas.openxmlformats.org/officeDocument/2006/relationships/image" Target="../media/image44.png"/><Relationship Id="rId27" Type="http://schemas.microsoft.com/office/2007/relationships/hdphoto" Target="../media/hdphoto11.wdp"/><Relationship Id="rId30" Type="http://schemas.microsoft.com/office/2007/relationships/hdphoto" Target="../media/hdphoto12.wdp"/><Relationship Id="rId35" Type="http://schemas.microsoft.com/office/2007/relationships/hdphoto" Target="../media/hdphoto14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13" Type="http://schemas.openxmlformats.org/officeDocument/2006/relationships/image" Target="../media/image22.png"/><Relationship Id="rId18" Type="http://schemas.openxmlformats.org/officeDocument/2006/relationships/slide" Target="slide24.xml"/><Relationship Id="rId26" Type="http://schemas.openxmlformats.org/officeDocument/2006/relationships/image" Target="../media/image47.png"/><Relationship Id="rId3" Type="http://schemas.openxmlformats.org/officeDocument/2006/relationships/slide" Target="slide5.xml"/><Relationship Id="rId21" Type="http://schemas.openxmlformats.org/officeDocument/2006/relationships/image" Target="../media/image65.jpg"/><Relationship Id="rId34" Type="http://schemas.openxmlformats.org/officeDocument/2006/relationships/image" Target="../media/image52.png"/><Relationship Id="rId7" Type="http://schemas.openxmlformats.org/officeDocument/2006/relationships/image" Target="../media/image12.png"/><Relationship Id="rId12" Type="http://schemas.microsoft.com/office/2007/relationships/hdphoto" Target="../media/hdphoto8.wdp"/><Relationship Id="rId17" Type="http://schemas.openxmlformats.org/officeDocument/2006/relationships/image" Target="../media/image62.jpg"/><Relationship Id="rId25" Type="http://schemas.openxmlformats.org/officeDocument/2006/relationships/image" Target="../media/image46.png"/><Relationship Id="rId33" Type="http://schemas.openxmlformats.org/officeDocument/2006/relationships/image" Target="../media/image51.png"/><Relationship Id="rId2" Type="http://schemas.openxmlformats.org/officeDocument/2006/relationships/image" Target="../media/image8.png"/><Relationship Id="rId16" Type="http://schemas.openxmlformats.org/officeDocument/2006/relationships/slide" Target="slide22.xml"/><Relationship Id="rId20" Type="http://schemas.openxmlformats.org/officeDocument/2006/relationships/slide" Target="slide25.xml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39.png"/><Relationship Id="rId24" Type="http://schemas.openxmlformats.org/officeDocument/2006/relationships/image" Target="../media/image45.png"/><Relationship Id="rId32" Type="http://schemas.microsoft.com/office/2007/relationships/hdphoto" Target="../media/hdphoto13.wdp"/><Relationship Id="rId5" Type="http://schemas.openxmlformats.org/officeDocument/2006/relationships/image" Target="../media/image10.png"/><Relationship Id="rId15" Type="http://schemas.openxmlformats.org/officeDocument/2006/relationships/image" Target="../media/image34.jpg"/><Relationship Id="rId23" Type="http://schemas.microsoft.com/office/2007/relationships/hdphoto" Target="../media/hdphoto10.wdp"/><Relationship Id="rId28" Type="http://schemas.openxmlformats.org/officeDocument/2006/relationships/image" Target="../media/image48.png"/><Relationship Id="rId10" Type="http://schemas.openxmlformats.org/officeDocument/2006/relationships/image" Target="../media/image38.png"/><Relationship Id="rId19" Type="http://schemas.openxmlformats.org/officeDocument/2006/relationships/image" Target="../media/image64.jpg"/><Relationship Id="rId31" Type="http://schemas.openxmlformats.org/officeDocument/2006/relationships/image" Target="../media/image50.png"/><Relationship Id="rId4" Type="http://schemas.openxmlformats.org/officeDocument/2006/relationships/image" Target="../media/image9.png"/><Relationship Id="rId9" Type="http://schemas.openxmlformats.org/officeDocument/2006/relationships/image" Target="../media/image27.jpg"/><Relationship Id="rId14" Type="http://schemas.openxmlformats.org/officeDocument/2006/relationships/slide" Target="slide21.xml"/><Relationship Id="rId22" Type="http://schemas.openxmlformats.org/officeDocument/2006/relationships/image" Target="../media/image44.png"/><Relationship Id="rId27" Type="http://schemas.microsoft.com/office/2007/relationships/hdphoto" Target="../media/hdphoto11.wdp"/><Relationship Id="rId30" Type="http://schemas.microsoft.com/office/2007/relationships/hdphoto" Target="../media/hdphoto12.wdp"/><Relationship Id="rId35" Type="http://schemas.microsoft.com/office/2007/relationships/hdphoto" Target="../media/hdphoto14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13" Type="http://schemas.openxmlformats.org/officeDocument/2006/relationships/image" Target="../media/image22.png"/><Relationship Id="rId18" Type="http://schemas.openxmlformats.org/officeDocument/2006/relationships/slide" Target="slide23.xml"/><Relationship Id="rId26" Type="http://schemas.openxmlformats.org/officeDocument/2006/relationships/image" Target="../media/image47.png"/><Relationship Id="rId3" Type="http://schemas.openxmlformats.org/officeDocument/2006/relationships/slide" Target="slide5.xml"/><Relationship Id="rId21" Type="http://schemas.openxmlformats.org/officeDocument/2006/relationships/image" Target="../media/image65.jpg"/><Relationship Id="rId34" Type="http://schemas.openxmlformats.org/officeDocument/2006/relationships/image" Target="../media/image52.png"/><Relationship Id="rId7" Type="http://schemas.openxmlformats.org/officeDocument/2006/relationships/image" Target="../media/image12.png"/><Relationship Id="rId12" Type="http://schemas.microsoft.com/office/2007/relationships/hdphoto" Target="../media/hdphoto8.wdp"/><Relationship Id="rId17" Type="http://schemas.openxmlformats.org/officeDocument/2006/relationships/image" Target="../media/image62.jpg"/><Relationship Id="rId25" Type="http://schemas.openxmlformats.org/officeDocument/2006/relationships/image" Target="../media/image46.png"/><Relationship Id="rId33" Type="http://schemas.openxmlformats.org/officeDocument/2006/relationships/image" Target="../media/image51.png"/><Relationship Id="rId2" Type="http://schemas.openxmlformats.org/officeDocument/2006/relationships/image" Target="../media/image8.png"/><Relationship Id="rId16" Type="http://schemas.openxmlformats.org/officeDocument/2006/relationships/slide" Target="slide22.xml"/><Relationship Id="rId20" Type="http://schemas.openxmlformats.org/officeDocument/2006/relationships/slide" Target="slide25.xml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39.png"/><Relationship Id="rId24" Type="http://schemas.openxmlformats.org/officeDocument/2006/relationships/image" Target="../media/image45.png"/><Relationship Id="rId32" Type="http://schemas.microsoft.com/office/2007/relationships/hdphoto" Target="../media/hdphoto13.wdp"/><Relationship Id="rId5" Type="http://schemas.openxmlformats.org/officeDocument/2006/relationships/image" Target="../media/image10.png"/><Relationship Id="rId15" Type="http://schemas.openxmlformats.org/officeDocument/2006/relationships/image" Target="../media/image34.jpg"/><Relationship Id="rId23" Type="http://schemas.microsoft.com/office/2007/relationships/hdphoto" Target="../media/hdphoto10.wdp"/><Relationship Id="rId28" Type="http://schemas.openxmlformats.org/officeDocument/2006/relationships/image" Target="../media/image48.png"/><Relationship Id="rId10" Type="http://schemas.openxmlformats.org/officeDocument/2006/relationships/image" Target="../media/image38.png"/><Relationship Id="rId19" Type="http://schemas.openxmlformats.org/officeDocument/2006/relationships/image" Target="../media/image63.jpg"/><Relationship Id="rId31" Type="http://schemas.openxmlformats.org/officeDocument/2006/relationships/image" Target="../media/image50.png"/><Relationship Id="rId4" Type="http://schemas.openxmlformats.org/officeDocument/2006/relationships/image" Target="../media/image9.png"/><Relationship Id="rId9" Type="http://schemas.openxmlformats.org/officeDocument/2006/relationships/image" Target="../media/image27.jpg"/><Relationship Id="rId14" Type="http://schemas.openxmlformats.org/officeDocument/2006/relationships/slide" Target="slide21.xml"/><Relationship Id="rId22" Type="http://schemas.openxmlformats.org/officeDocument/2006/relationships/image" Target="../media/image44.png"/><Relationship Id="rId27" Type="http://schemas.microsoft.com/office/2007/relationships/hdphoto" Target="../media/hdphoto11.wdp"/><Relationship Id="rId30" Type="http://schemas.microsoft.com/office/2007/relationships/hdphoto" Target="../media/hdphoto12.wdp"/><Relationship Id="rId35" Type="http://schemas.microsoft.com/office/2007/relationships/hdphoto" Target="../media/hdphoto14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13" Type="http://schemas.openxmlformats.org/officeDocument/2006/relationships/image" Target="../media/image22.png"/><Relationship Id="rId18" Type="http://schemas.openxmlformats.org/officeDocument/2006/relationships/slide" Target="slide23.xml"/><Relationship Id="rId26" Type="http://schemas.openxmlformats.org/officeDocument/2006/relationships/image" Target="../media/image47.png"/><Relationship Id="rId3" Type="http://schemas.openxmlformats.org/officeDocument/2006/relationships/slide" Target="slide5.xml"/><Relationship Id="rId21" Type="http://schemas.openxmlformats.org/officeDocument/2006/relationships/image" Target="../media/image64.jpg"/><Relationship Id="rId34" Type="http://schemas.openxmlformats.org/officeDocument/2006/relationships/image" Target="../media/image52.png"/><Relationship Id="rId7" Type="http://schemas.openxmlformats.org/officeDocument/2006/relationships/image" Target="../media/image12.png"/><Relationship Id="rId12" Type="http://schemas.microsoft.com/office/2007/relationships/hdphoto" Target="../media/hdphoto8.wdp"/><Relationship Id="rId17" Type="http://schemas.openxmlformats.org/officeDocument/2006/relationships/image" Target="../media/image62.jpg"/><Relationship Id="rId25" Type="http://schemas.openxmlformats.org/officeDocument/2006/relationships/image" Target="../media/image46.png"/><Relationship Id="rId33" Type="http://schemas.openxmlformats.org/officeDocument/2006/relationships/image" Target="../media/image51.png"/><Relationship Id="rId2" Type="http://schemas.openxmlformats.org/officeDocument/2006/relationships/image" Target="../media/image8.png"/><Relationship Id="rId16" Type="http://schemas.openxmlformats.org/officeDocument/2006/relationships/slide" Target="slide22.xml"/><Relationship Id="rId20" Type="http://schemas.openxmlformats.org/officeDocument/2006/relationships/slide" Target="slide24.xml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39.png"/><Relationship Id="rId24" Type="http://schemas.openxmlformats.org/officeDocument/2006/relationships/image" Target="../media/image45.png"/><Relationship Id="rId32" Type="http://schemas.microsoft.com/office/2007/relationships/hdphoto" Target="../media/hdphoto13.wdp"/><Relationship Id="rId5" Type="http://schemas.openxmlformats.org/officeDocument/2006/relationships/image" Target="../media/image10.png"/><Relationship Id="rId15" Type="http://schemas.openxmlformats.org/officeDocument/2006/relationships/image" Target="../media/image34.jpg"/><Relationship Id="rId23" Type="http://schemas.microsoft.com/office/2007/relationships/hdphoto" Target="../media/hdphoto10.wdp"/><Relationship Id="rId28" Type="http://schemas.openxmlformats.org/officeDocument/2006/relationships/image" Target="../media/image48.png"/><Relationship Id="rId10" Type="http://schemas.openxmlformats.org/officeDocument/2006/relationships/image" Target="../media/image38.png"/><Relationship Id="rId19" Type="http://schemas.openxmlformats.org/officeDocument/2006/relationships/image" Target="../media/image63.jpg"/><Relationship Id="rId31" Type="http://schemas.openxmlformats.org/officeDocument/2006/relationships/image" Target="../media/image50.png"/><Relationship Id="rId4" Type="http://schemas.openxmlformats.org/officeDocument/2006/relationships/image" Target="../media/image9.png"/><Relationship Id="rId9" Type="http://schemas.openxmlformats.org/officeDocument/2006/relationships/image" Target="../media/image27.jpg"/><Relationship Id="rId14" Type="http://schemas.openxmlformats.org/officeDocument/2006/relationships/slide" Target="slide21.xml"/><Relationship Id="rId22" Type="http://schemas.openxmlformats.org/officeDocument/2006/relationships/image" Target="../media/image44.png"/><Relationship Id="rId27" Type="http://schemas.microsoft.com/office/2007/relationships/hdphoto" Target="../media/hdphoto11.wdp"/><Relationship Id="rId30" Type="http://schemas.microsoft.com/office/2007/relationships/hdphoto" Target="../media/hdphoto12.wdp"/><Relationship Id="rId35" Type="http://schemas.microsoft.com/office/2007/relationships/hdphoto" Target="../media/hdphoto14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13" Type="http://schemas.openxmlformats.org/officeDocument/2006/relationships/image" Target="../media/image22.png"/><Relationship Id="rId18" Type="http://schemas.openxmlformats.org/officeDocument/2006/relationships/slide" Target="slide29.xml"/><Relationship Id="rId26" Type="http://schemas.openxmlformats.org/officeDocument/2006/relationships/image" Target="../media/image47.png"/><Relationship Id="rId3" Type="http://schemas.openxmlformats.org/officeDocument/2006/relationships/slide" Target="slide5.xml"/><Relationship Id="rId21" Type="http://schemas.openxmlformats.org/officeDocument/2006/relationships/image" Target="../media/image69.jpg"/><Relationship Id="rId34" Type="http://schemas.openxmlformats.org/officeDocument/2006/relationships/image" Target="../media/image52.png"/><Relationship Id="rId7" Type="http://schemas.openxmlformats.org/officeDocument/2006/relationships/image" Target="../media/image12.png"/><Relationship Id="rId12" Type="http://schemas.microsoft.com/office/2007/relationships/hdphoto" Target="../media/hdphoto8.wdp"/><Relationship Id="rId17" Type="http://schemas.openxmlformats.org/officeDocument/2006/relationships/image" Target="../media/image67.jpg"/><Relationship Id="rId25" Type="http://schemas.openxmlformats.org/officeDocument/2006/relationships/image" Target="../media/image46.png"/><Relationship Id="rId33" Type="http://schemas.openxmlformats.org/officeDocument/2006/relationships/image" Target="../media/image51.png"/><Relationship Id="rId2" Type="http://schemas.openxmlformats.org/officeDocument/2006/relationships/image" Target="../media/image8.png"/><Relationship Id="rId16" Type="http://schemas.openxmlformats.org/officeDocument/2006/relationships/slide" Target="slide28.xml"/><Relationship Id="rId20" Type="http://schemas.openxmlformats.org/officeDocument/2006/relationships/slide" Target="slide30.xml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39.png"/><Relationship Id="rId24" Type="http://schemas.openxmlformats.org/officeDocument/2006/relationships/image" Target="../media/image45.png"/><Relationship Id="rId32" Type="http://schemas.microsoft.com/office/2007/relationships/hdphoto" Target="../media/hdphoto13.wdp"/><Relationship Id="rId5" Type="http://schemas.openxmlformats.org/officeDocument/2006/relationships/image" Target="../media/image10.png"/><Relationship Id="rId15" Type="http://schemas.openxmlformats.org/officeDocument/2006/relationships/image" Target="../media/image66.jpg"/><Relationship Id="rId23" Type="http://schemas.microsoft.com/office/2007/relationships/hdphoto" Target="../media/hdphoto10.wdp"/><Relationship Id="rId28" Type="http://schemas.openxmlformats.org/officeDocument/2006/relationships/image" Target="../media/image48.png"/><Relationship Id="rId10" Type="http://schemas.openxmlformats.org/officeDocument/2006/relationships/image" Target="../media/image38.png"/><Relationship Id="rId19" Type="http://schemas.openxmlformats.org/officeDocument/2006/relationships/image" Target="../media/image68.jpg"/><Relationship Id="rId31" Type="http://schemas.openxmlformats.org/officeDocument/2006/relationships/image" Target="../media/image50.png"/><Relationship Id="rId4" Type="http://schemas.openxmlformats.org/officeDocument/2006/relationships/image" Target="../media/image9.png"/><Relationship Id="rId9" Type="http://schemas.openxmlformats.org/officeDocument/2006/relationships/image" Target="../media/image28.png"/><Relationship Id="rId14" Type="http://schemas.openxmlformats.org/officeDocument/2006/relationships/slide" Target="slide27.xml"/><Relationship Id="rId22" Type="http://schemas.openxmlformats.org/officeDocument/2006/relationships/image" Target="../media/image44.png"/><Relationship Id="rId27" Type="http://schemas.microsoft.com/office/2007/relationships/hdphoto" Target="../media/hdphoto11.wdp"/><Relationship Id="rId30" Type="http://schemas.microsoft.com/office/2007/relationships/hdphoto" Target="../media/hdphoto12.wdp"/><Relationship Id="rId35" Type="http://schemas.microsoft.com/office/2007/relationships/hdphoto" Target="../media/hdphoto14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g"/><Relationship Id="rId13" Type="http://schemas.openxmlformats.org/officeDocument/2006/relationships/image" Target="../media/image22.png"/><Relationship Id="rId18" Type="http://schemas.openxmlformats.org/officeDocument/2006/relationships/slide" Target="slide29.xml"/><Relationship Id="rId26" Type="http://schemas.openxmlformats.org/officeDocument/2006/relationships/image" Target="../media/image47.png"/><Relationship Id="rId3" Type="http://schemas.openxmlformats.org/officeDocument/2006/relationships/slide" Target="slide5.xml"/><Relationship Id="rId21" Type="http://schemas.openxmlformats.org/officeDocument/2006/relationships/image" Target="../media/image69.jpg"/><Relationship Id="rId34" Type="http://schemas.openxmlformats.org/officeDocument/2006/relationships/image" Target="../media/image52.png"/><Relationship Id="rId7" Type="http://schemas.openxmlformats.org/officeDocument/2006/relationships/image" Target="../media/image12.png"/><Relationship Id="rId12" Type="http://schemas.microsoft.com/office/2007/relationships/hdphoto" Target="../media/hdphoto8.wdp"/><Relationship Id="rId17" Type="http://schemas.openxmlformats.org/officeDocument/2006/relationships/image" Target="../media/image67.jpg"/><Relationship Id="rId25" Type="http://schemas.openxmlformats.org/officeDocument/2006/relationships/image" Target="../media/image46.png"/><Relationship Id="rId33" Type="http://schemas.openxmlformats.org/officeDocument/2006/relationships/image" Target="../media/image51.png"/><Relationship Id="rId2" Type="http://schemas.openxmlformats.org/officeDocument/2006/relationships/image" Target="../media/image8.png"/><Relationship Id="rId16" Type="http://schemas.openxmlformats.org/officeDocument/2006/relationships/slide" Target="slide28.xml"/><Relationship Id="rId20" Type="http://schemas.openxmlformats.org/officeDocument/2006/relationships/slide" Target="slide30.xml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39.png"/><Relationship Id="rId24" Type="http://schemas.openxmlformats.org/officeDocument/2006/relationships/image" Target="../media/image45.png"/><Relationship Id="rId32" Type="http://schemas.microsoft.com/office/2007/relationships/hdphoto" Target="../media/hdphoto13.wdp"/><Relationship Id="rId5" Type="http://schemas.openxmlformats.org/officeDocument/2006/relationships/image" Target="../media/image10.png"/><Relationship Id="rId15" Type="http://schemas.openxmlformats.org/officeDocument/2006/relationships/image" Target="../media/image35.jpg"/><Relationship Id="rId23" Type="http://schemas.microsoft.com/office/2007/relationships/hdphoto" Target="../media/hdphoto10.wdp"/><Relationship Id="rId28" Type="http://schemas.openxmlformats.org/officeDocument/2006/relationships/image" Target="../media/image48.png"/><Relationship Id="rId10" Type="http://schemas.openxmlformats.org/officeDocument/2006/relationships/image" Target="../media/image38.png"/><Relationship Id="rId19" Type="http://schemas.openxmlformats.org/officeDocument/2006/relationships/image" Target="../media/image68.jpg"/><Relationship Id="rId31" Type="http://schemas.openxmlformats.org/officeDocument/2006/relationships/image" Target="../media/image50.png"/><Relationship Id="rId4" Type="http://schemas.openxmlformats.org/officeDocument/2006/relationships/image" Target="../media/image9.png"/><Relationship Id="rId9" Type="http://schemas.openxmlformats.org/officeDocument/2006/relationships/image" Target="../media/image28.png"/><Relationship Id="rId14" Type="http://schemas.openxmlformats.org/officeDocument/2006/relationships/slide" Target="slide26.xml"/><Relationship Id="rId22" Type="http://schemas.openxmlformats.org/officeDocument/2006/relationships/image" Target="../media/image44.png"/><Relationship Id="rId27" Type="http://schemas.microsoft.com/office/2007/relationships/hdphoto" Target="../media/hdphoto11.wdp"/><Relationship Id="rId30" Type="http://schemas.microsoft.com/office/2007/relationships/hdphoto" Target="../media/hdphoto12.wdp"/><Relationship Id="rId35" Type="http://schemas.microsoft.com/office/2007/relationships/hdphoto" Target="../media/hdphoto14.wdp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13" Type="http://schemas.openxmlformats.org/officeDocument/2006/relationships/image" Target="../media/image22.png"/><Relationship Id="rId18" Type="http://schemas.openxmlformats.org/officeDocument/2006/relationships/slide" Target="slide29.xml"/><Relationship Id="rId26" Type="http://schemas.openxmlformats.org/officeDocument/2006/relationships/image" Target="../media/image47.png"/><Relationship Id="rId3" Type="http://schemas.openxmlformats.org/officeDocument/2006/relationships/slide" Target="slide5.xml"/><Relationship Id="rId21" Type="http://schemas.openxmlformats.org/officeDocument/2006/relationships/image" Target="../media/image69.jpg"/><Relationship Id="rId34" Type="http://schemas.openxmlformats.org/officeDocument/2006/relationships/image" Target="../media/image52.png"/><Relationship Id="rId7" Type="http://schemas.openxmlformats.org/officeDocument/2006/relationships/image" Target="../media/image12.png"/><Relationship Id="rId12" Type="http://schemas.microsoft.com/office/2007/relationships/hdphoto" Target="../media/hdphoto8.wdp"/><Relationship Id="rId17" Type="http://schemas.openxmlformats.org/officeDocument/2006/relationships/image" Target="../media/image66.jpg"/><Relationship Id="rId25" Type="http://schemas.openxmlformats.org/officeDocument/2006/relationships/image" Target="../media/image46.png"/><Relationship Id="rId33" Type="http://schemas.openxmlformats.org/officeDocument/2006/relationships/image" Target="../media/image51.png"/><Relationship Id="rId2" Type="http://schemas.openxmlformats.org/officeDocument/2006/relationships/image" Target="../media/image8.png"/><Relationship Id="rId16" Type="http://schemas.openxmlformats.org/officeDocument/2006/relationships/slide" Target="slide27.xml"/><Relationship Id="rId20" Type="http://schemas.openxmlformats.org/officeDocument/2006/relationships/slide" Target="slide30.xml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39.png"/><Relationship Id="rId24" Type="http://schemas.openxmlformats.org/officeDocument/2006/relationships/image" Target="../media/image45.png"/><Relationship Id="rId32" Type="http://schemas.microsoft.com/office/2007/relationships/hdphoto" Target="../media/hdphoto13.wdp"/><Relationship Id="rId5" Type="http://schemas.openxmlformats.org/officeDocument/2006/relationships/image" Target="../media/image10.png"/><Relationship Id="rId15" Type="http://schemas.openxmlformats.org/officeDocument/2006/relationships/image" Target="../media/image35.jpg"/><Relationship Id="rId23" Type="http://schemas.microsoft.com/office/2007/relationships/hdphoto" Target="../media/hdphoto10.wdp"/><Relationship Id="rId28" Type="http://schemas.openxmlformats.org/officeDocument/2006/relationships/image" Target="../media/image48.png"/><Relationship Id="rId10" Type="http://schemas.openxmlformats.org/officeDocument/2006/relationships/image" Target="../media/image38.png"/><Relationship Id="rId19" Type="http://schemas.openxmlformats.org/officeDocument/2006/relationships/image" Target="../media/image68.jpg"/><Relationship Id="rId31" Type="http://schemas.openxmlformats.org/officeDocument/2006/relationships/image" Target="../media/image50.png"/><Relationship Id="rId4" Type="http://schemas.openxmlformats.org/officeDocument/2006/relationships/image" Target="../media/image9.png"/><Relationship Id="rId9" Type="http://schemas.openxmlformats.org/officeDocument/2006/relationships/image" Target="../media/image28.png"/><Relationship Id="rId14" Type="http://schemas.openxmlformats.org/officeDocument/2006/relationships/slide" Target="slide26.xml"/><Relationship Id="rId22" Type="http://schemas.openxmlformats.org/officeDocument/2006/relationships/image" Target="../media/image44.png"/><Relationship Id="rId27" Type="http://schemas.microsoft.com/office/2007/relationships/hdphoto" Target="../media/hdphoto11.wdp"/><Relationship Id="rId30" Type="http://schemas.microsoft.com/office/2007/relationships/hdphoto" Target="../media/hdphoto12.wdp"/><Relationship Id="rId35" Type="http://schemas.microsoft.com/office/2007/relationships/hdphoto" Target="../media/hdphoto14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g"/><Relationship Id="rId13" Type="http://schemas.openxmlformats.org/officeDocument/2006/relationships/image" Target="../media/image22.png"/><Relationship Id="rId18" Type="http://schemas.openxmlformats.org/officeDocument/2006/relationships/slide" Target="slide28.xml"/><Relationship Id="rId26" Type="http://schemas.openxmlformats.org/officeDocument/2006/relationships/image" Target="../media/image47.png"/><Relationship Id="rId3" Type="http://schemas.openxmlformats.org/officeDocument/2006/relationships/slide" Target="slide5.xml"/><Relationship Id="rId21" Type="http://schemas.openxmlformats.org/officeDocument/2006/relationships/image" Target="../media/image69.jpg"/><Relationship Id="rId34" Type="http://schemas.openxmlformats.org/officeDocument/2006/relationships/image" Target="../media/image52.png"/><Relationship Id="rId7" Type="http://schemas.openxmlformats.org/officeDocument/2006/relationships/image" Target="../media/image12.png"/><Relationship Id="rId12" Type="http://schemas.microsoft.com/office/2007/relationships/hdphoto" Target="../media/hdphoto8.wdp"/><Relationship Id="rId17" Type="http://schemas.openxmlformats.org/officeDocument/2006/relationships/image" Target="../media/image66.jpg"/><Relationship Id="rId25" Type="http://schemas.openxmlformats.org/officeDocument/2006/relationships/image" Target="../media/image46.png"/><Relationship Id="rId33" Type="http://schemas.openxmlformats.org/officeDocument/2006/relationships/image" Target="../media/image51.png"/><Relationship Id="rId2" Type="http://schemas.openxmlformats.org/officeDocument/2006/relationships/image" Target="../media/image8.png"/><Relationship Id="rId16" Type="http://schemas.openxmlformats.org/officeDocument/2006/relationships/slide" Target="slide27.xml"/><Relationship Id="rId20" Type="http://schemas.openxmlformats.org/officeDocument/2006/relationships/slide" Target="slide30.xml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39.png"/><Relationship Id="rId24" Type="http://schemas.openxmlformats.org/officeDocument/2006/relationships/image" Target="../media/image45.png"/><Relationship Id="rId32" Type="http://schemas.microsoft.com/office/2007/relationships/hdphoto" Target="../media/hdphoto13.wdp"/><Relationship Id="rId5" Type="http://schemas.openxmlformats.org/officeDocument/2006/relationships/image" Target="../media/image10.png"/><Relationship Id="rId15" Type="http://schemas.openxmlformats.org/officeDocument/2006/relationships/image" Target="../media/image35.jpg"/><Relationship Id="rId23" Type="http://schemas.microsoft.com/office/2007/relationships/hdphoto" Target="../media/hdphoto10.wdp"/><Relationship Id="rId28" Type="http://schemas.openxmlformats.org/officeDocument/2006/relationships/image" Target="../media/image48.png"/><Relationship Id="rId10" Type="http://schemas.openxmlformats.org/officeDocument/2006/relationships/image" Target="../media/image38.png"/><Relationship Id="rId19" Type="http://schemas.openxmlformats.org/officeDocument/2006/relationships/image" Target="../media/image67.jpg"/><Relationship Id="rId31" Type="http://schemas.openxmlformats.org/officeDocument/2006/relationships/image" Target="../media/image50.png"/><Relationship Id="rId4" Type="http://schemas.openxmlformats.org/officeDocument/2006/relationships/image" Target="../media/image9.png"/><Relationship Id="rId9" Type="http://schemas.openxmlformats.org/officeDocument/2006/relationships/image" Target="../media/image28.png"/><Relationship Id="rId14" Type="http://schemas.openxmlformats.org/officeDocument/2006/relationships/slide" Target="slide26.xml"/><Relationship Id="rId22" Type="http://schemas.openxmlformats.org/officeDocument/2006/relationships/image" Target="../media/image44.png"/><Relationship Id="rId27" Type="http://schemas.microsoft.com/office/2007/relationships/hdphoto" Target="../media/hdphoto11.wdp"/><Relationship Id="rId30" Type="http://schemas.microsoft.com/office/2007/relationships/hdphoto" Target="../media/hdphoto12.wdp"/><Relationship Id="rId35" Type="http://schemas.microsoft.com/office/2007/relationships/hdphoto" Target="../media/hdphoto14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1.jpg"/><Relationship Id="rId18" Type="http://schemas.openxmlformats.org/officeDocument/2006/relationships/image" Target="../media/image26.jpg"/><Relationship Id="rId26" Type="http://schemas.openxmlformats.org/officeDocument/2006/relationships/image" Target="../media/image30.png"/><Relationship Id="rId3" Type="http://schemas.openxmlformats.org/officeDocument/2006/relationships/image" Target="../media/image9.png"/><Relationship Id="rId21" Type="http://schemas.openxmlformats.org/officeDocument/2006/relationships/image" Target="../media/image23.png"/><Relationship Id="rId34" Type="http://schemas.openxmlformats.org/officeDocument/2006/relationships/image" Target="../media/image35.jpg"/><Relationship Id="rId7" Type="http://schemas.openxmlformats.org/officeDocument/2006/relationships/image" Target="../media/image13.png"/><Relationship Id="rId12" Type="http://schemas.openxmlformats.org/officeDocument/2006/relationships/image" Target="../media/image20.jpg"/><Relationship Id="rId17" Type="http://schemas.openxmlformats.org/officeDocument/2006/relationships/image" Target="../media/image25.jpg"/><Relationship Id="rId25" Type="http://schemas.microsoft.com/office/2007/relationships/hdphoto" Target="../media/hdphoto6.wdp"/><Relationship Id="rId33" Type="http://schemas.openxmlformats.org/officeDocument/2006/relationships/image" Target="../media/image34.jpg"/><Relationship Id="rId2" Type="http://schemas.openxmlformats.org/officeDocument/2006/relationships/image" Target="../media/image8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4.wdp"/><Relationship Id="rId24" Type="http://schemas.openxmlformats.org/officeDocument/2006/relationships/image" Target="../media/image18.png"/><Relationship Id="rId32" Type="http://schemas.openxmlformats.org/officeDocument/2006/relationships/image" Target="../media/image33.jpg"/><Relationship Id="rId37" Type="http://schemas.openxmlformats.org/officeDocument/2006/relationships/image" Target="../media/image36.jpg"/><Relationship Id="rId5" Type="http://schemas.openxmlformats.org/officeDocument/2006/relationships/image" Target="../media/image11.jpg"/><Relationship Id="rId15" Type="http://schemas.microsoft.com/office/2007/relationships/hdphoto" Target="../media/hdphoto8.wdp"/><Relationship Id="rId23" Type="http://schemas.openxmlformats.org/officeDocument/2006/relationships/image" Target="../media/image17.png"/><Relationship Id="rId28" Type="http://schemas.openxmlformats.org/officeDocument/2006/relationships/image" Target="../media/image19.png"/><Relationship Id="rId36" Type="http://schemas.microsoft.com/office/2007/relationships/hdphoto" Target="../media/hdphoto5.wdp"/><Relationship Id="rId10" Type="http://schemas.openxmlformats.org/officeDocument/2006/relationships/image" Target="../media/image15.png"/><Relationship Id="rId19" Type="http://schemas.openxmlformats.org/officeDocument/2006/relationships/image" Target="../media/image27.jpg"/><Relationship Id="rId31" Type="http://schemas.openxmlformats.org/officeDocument/2006/relationships/image" Target="../media/image32.png"/><Relationship Id="rId4" Type="http://schemas.openxmlformats.org/officeDocument/2006/relationships/image" Target="../media/image10.png"/><Relationship Id="rId9" Type="http://schemas.microsoft.com/office/2007/relationships/hdphoto" Target="../media/hdphoto3.wdp"/><Relationship Id="rId14" Type="http://schemas.openxmlformats.org/officeDocument/2006/relationships/image" Target="../media/image22.png"/><Relationship Id="rId22" Type="http://schemas.openxmlformats.org/officeDocument/2006/relationships/image" Target="../media/image29.png"/><Relationship Id="rId27" Type="http://schemas.microsoft.com/office/2007/relationships/hdphoto" Target="../media/hdphoto9.wdp"/><Relationship Id="rId30" Type="http://schemas.openxmlformats.org/officeDocument/2006/relationships/image" Target="../media/image31.jpg"/><Relationship Id="rId35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slide" Target="slide26.xml"/><Relationship Id="rId18" Type="http://schemas.openxmlformats.org/officeDocument/2006/relationships/image" Target="../media/image67.jpg"/><Relationship Id="rId26" Type="http://schemas.openxmlformats.org/officeDocument/2006/relationships/image" Target="../media/image46.png"/><Relationship Id="rId3" Type="http://schemas.openxmlformats.org/officeDocument/2006/relationships/slide" Target="slide5.xml"/><Relationship Id="rId21" Type="http://schemas.openxmlformats.org/officeDocument/2006/relationships/image" Target="../media/image69.jpg"/><Relationship Id="rId34" Type="http://schemas.openxmlformats.org/officeDocument/2006/relationships/image" Target="../media/image51.png"/><Relationship Id="rId7" Type="http://schemas.openxmlformats.org/officeDocument/2006/relationships/image" Target="../media/image12.png"/><Relationship Id="rId12" Type="http://schemas.openxmlformats.org/officeDocument/2006/relationships/image" Target="../media/image22.png"/><Relationship Id="rId17" Type="http://schemas.openxmlformats.org/officeDocument/2006/relationships/slide" Target="slide28.xml"/><Relationship Id="rId25" Type="http://schemas.openxmlformats.org/officeDocument/2006/relationships/image" Target="../media/image45.png"/><Relationship Id="rId33" Type="http://schemas.microsoft.com/office/2007/relationships/hdphoto" Target="../media/hdphoto13.wdp"/><Relationship Id="rId2" Type="http://schemas.openxmlformats.org/officeDocument/2006/relationships/image" Target="../media/image8.png"/><Relationship Id="rId16" Type="http://schemas.openxmlformats.org/officeDocument/2006/relationships/image" Target="../media/image66.jpg"/><Relationship Id="rId20" Type="http://schemas.openxmlformats.org/officeDocument/2006/relationships/image" Target="../media/image68.jpg"/><Relationship Id="rId29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microsoft.com/office/2007/relationships/hdphoto" Target="../media/hdphoto8.wdp"/><Relationship Id="rId24" Type="http://schemas.microsoft.com/office/2007/relationships/hdphoto" Target="../media/hdphoto10.wdp"/><Relationship Id="rId32" Type="http://schemas.openxmlformats.org/officeDocument/2006/relationships/image" Target="../media/image50.png"/><Relationship Id="rId5" Type="http://schemas.openxmlformats.org/officeDocument/2006/relationships/image" Target="../media/image10.png"/><Relationship Id="rId15" Type="http://schemas.openxmlformats.org/officeDocument/2006/relationships/slide" Target="slide27.xml"/><Relationship Id="rId23" Type="http://schemas.openxmlformats.org/officeDocument/2006/relationships/image" Target="../media/image44.png"/><Relationship Id="rId28" Type="http://schemas.microsoft.com/office/2007/relationships/hdphoto" Target="../media/hdphoto11.wdp"/><Relationship Id="rId36" Type="http://schemas.microsoft.com/office/2007/relationships/hdphoto" Target="../media/hdphoto14.wdp"/><Relationship Id="rId10" Type="http://schemas.openxmlformats.org/officeDocument/2006/relationships/image" Target="../media/image39.png"/><Relationship Id="rId19" Type="http://schemas.openxmlformats.org/officeDocument/2006/relationships/slide" Target="slide29.xml"/><Relationship Id="rId31" Type="http://schemas.microsoft.com/office/2007/relationships/hdphoto" Target="../media/hdphoto12.wdp"/><Relationship Id="rId4" Type="http://schemas.openxmlformats.org/officeDocument/2006/relationships/image" Target="../media/image9.png"/><Relationship Id="rId9" Type="http://schemas.openxmlformats.org/officeDocument/2006/relationships/image" Target="../media/image38.png"/><Relationship Id="rId14" Type="http://schemas.openxmlformats.org/officeDocument/2006/relationships/image" Target="../media/image35.jpg"/><Relationship Id="rId22" Type="http://schemas.openxmlformats.org/officeDocument/2006/relationships/slide" Target="slide31.xml"/><Relationship Id="rId27" Type="http://schemas.openxmlformats.org/officeDocument/2006/relationships/image" Target="../media/image47.png"/><Relationship Id="rId30" Type="http://schemas.openxmlformats.org/officeDocument/2006/relationships/image" Target="../media/image49.png"/><Relationship Id="rId35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slide" Target="slide26.xml"/><Relationship Id="rId18" Type="http://schemas.openxmlformats.org/officeDocument/2006/relationships/image" Target="../media/image67.jpg"/><Relationship Id="rId26" Type="http://schemas.openxmlformats.org/officeDocument/2006/relationships/image" Target="../media/image47.png"/><Relationship Id="rId3" Type="http://schemas.openxmlformats.org/officeDocument/2006/relationships/slide" Target="slide5.xml"/><Relationship Id="rId21" Type="http://schemas.openxmlformats.org/officeDocument/2006/relationships/image" Target="../media/image69.jpg"/><Relationship Id="rId34" Type="http://schemas.openxmlformats.org/officeDocument/2006/relationships/image" Target="../media/image52.png"/><Relationship Id="rId7" Type="http://schemas.openxmlformats.org/officeDocument/2006/relationships/image" Target="../media/image12.png"/><Relationship Id="rId12" Type="http://schemas.openxmlformats.org/officeDocument/2006/relationships/image" Target="../media/image22.png"/><Relationship Id="rId17" Type="http://schemas.openxmlformats.org/officeDocument/2006/relationships/slide" Target="slide28.xml"/><Relationship Id="rId25" Type="http://schemas.openxmlformats.org/officeDocument/2006/relationships/image" Target="../media/image46.png"/><Relationship Id="rId33" Type="http://schemas.openxmlformats.org/officeDocument/2006/relationships/image" Target="../media/image51.png"/><Relationship Id="rId2" Type="http://schemas.openxmlformats.org/officeDocument/2006/relationships/image" Target="../media/image8.png"/><Relationship Id="rId16" Type="http://schemas.openxmlformats.org/officeDocument/2006/relationships/image" Target="../media/image66.jpg"/><Relationship Id="rId20" Type="http://schemas.openxmlformats.org/officeDocument/2006/relationships/image" Target="../media/image68.jpg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microsoft.com/office/2007/relationships/hdphoto" Target="../media/hdphoto8.wdp"/><Relationship Id="rId24" Type="http://schemas.openxmlformats.org/officeDocument/2006/relationships/image" Target="../media/image45.png"/><Relationship Id="rId32" Type="http://schemas.microsoft.com/office/2007/relationships/hdphoto" Target="../media/hdphoto13.wdp"/><Relationship Id="rId5" Type="http://schemas.openxmlformats.org/officeDocument/2006/relationships/image" Target="../media/image10.png"/><Relationship Id="rId15" Type="http://schemas.openxmlformats.org/officeDocument/2006/relationships/slide" Target="slide27.xml"/><Relationship Id="rId23" Type="http://schemas.microsoft.com/office/2007/relationships/hdphoto" Target="../media/hdphoto10.wdp"/><Relationship Id="rId28" Type="http://schemas.openxmlformats.org/officeDocument/2006/relationships/image" Target="../media/image48.png"/><Relationship Id="rId10" Type="http://schemas.openxmlformats.org/officeDocument/2006/relationships/image" Target="../media/image39.png"/><Relationship Id="rId19" Type="http://schemas.openxmlformats.org/officeDocument/2006/relationships/slide" Target="slide29.xml"/><Relationship Id="rId31" Type="http://schemas.openxmlformats.org/officeDocument/2006/relationships/image" Target="../media/image50.png"/><Relationship Id="rId4" Type="http://schemas.openxmlformats.org/officeDocument/2006/relationships/image" Target="../media/image9.png"/><Relationship Id="rId9" Type="http://schemas.openxmlformats.org/officeDocument/2006/relationships/image" Target="../media/image38.png"/><Relationship Id="rId14" Type="http://schemas.openxmlformats.org/officeDocument/2006/relationships/image" Target="../media/image35.jpg"/><Relationship Id="rId22" Type="http://schemas.openxmlformats.org/officeDocument/2006/relationships/image" Target="../media/image44.png"/><Relationship Id="rId27" Type="http://schemas.microsoft.com/office/2007/relationships/hdphoto" Target="../media/hdphoto11.wdp"/><Relationship Id="rId30" Type="http://schemas.microsoft.com/office/2007/relationships/hdphoto" Target="../media/hdphoto12.wdp"/><Relationship Id="rId35" Type="http://schemas.microsoft.com/office/2007/relationships/hdphoto" Target="../media/hdphoto14.wdp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slide" Target="slide26.xml"/><Relationship Id="rId18" Type="http://schemas.openxmlformats.org/officeDocument/2006/relationships/image" Target="../media/image67.jpg"/><Relationship Id="rId26" Type="http://schemas.openxmlformats.org/officeDocument/2006/relationships/image" Target="../media/image47.png"/><Relationship Id="rId3" Type="http://schemas.openxmlformats.org/officeDocument/2006/relationships/slide" Target="slide5.xml"/><Relationship Id="rId21" Type="http://schemas.openxmlformats.org/officeDocument/2006/relationships/image" Target="../media/image69.jpg"/><Relationship Id="rId34" Type="http://schemas.openxmlformats.org/officeDocument/2006/relationships/image" Target="../media/image52.png"/><Relationship Id="rId7" Type="http://schemas.openxmlformats.org/officeDocument/2006/relationships/image" Target="../media/image12.png"/><Relationship Id="rId12" Type="http://schemas.openxmlformats.org/officeDocument/2006/relationships/image" Target="../media/image22.png"/><Relationship Id="rId17" Type="http://schemas.openxmlformats.org/officeDocument/2006/relationships/slide" Target="slide28.xml"/><Relationship Id="rId25" Type="http://schemas.openxmlformats.org/officeDocument/2006/relationships/image" Target="../media/image46.png"/><Relationship Id="rId33" Type="http://schemas.openxmlformats.org/officeDocument/2006/relationships/image" Target="../media/image51.png"/><Relationship Id="rId2" Type="http://schemas.openxmlformats.org/officeDocument/2006/relationships/image" Target="../media/image8.png"/><Relationship Id="rId16" Type="http://schemas.openxmlformats.org/officeDocument/2006/relationships/image" Target="../media/image66.jpg"/><Relationship Id="rId20" Type="http://schemas.openxmlformats.org/officeDocument/2006/relationships/image" Target="../media/image68.jpg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microsoft.com/office/2007/relationships/hdphoto" Target="../media/hdphoto8.wdp"/><Relationship Id="rId24" Type="http://schemas.openxmlformats.org/officeDocument/2006/relationships/image" Target="../media/image45.png"/><Relationship Id="rId32" Type="http://schemas.microsoft.com/office/2007/relationships/hdphoto" Target="../media/hdphoto13.wdp"/><Relationship Id="rId5" Type="http://schemas.openxmlformats.org/officeDocument/2006/relationships/image" Target="../media/image10.png"/><Relationship Id="rId15" Type="http://schemas.openxmlformats.org/officeDocument/2006/relationships/slide" Target="slide27.xml"/><Relationship Id="rId23" Type="http://schemas.microsoft.com/office/2007/relationships/hdphoto" Target="../media/hdphoto10.wdp"/><Relationship Id="rId28" Type="http://schemas.openxmlformats.org/officeDocument/2006/relationships/image" Target="../media/image48.png"/><Relationship Id="rId10" Type="http://schemas.openxmlformats.org/officeDocument/2006/relationships/image" Target="../media/image39.png"/><Relationship Id="rId19" Type="http://schemas.openxmlformats.org/officeDocument/2006/relationships/slide" Target="slide29.xml"/><Relationship Id="rId31" Type="http://schemas.openxmlformats.org/officeDocument/2006/relationships/image" Target="../media/image50.png"/><Relationship Id="rId4" Type="http://schemas.openxmlformats.org/officeDocument/2006/relationships/image" Target="../media/image9.png"/><Relationship Id="rId9" Type="http://schemas.openxmlformats.org/officeDocument/2006/relationships/image" Target="../media/image38.png"/><Relationship Id="rId14" Type="http://schemas.openxmlformats.org/officeDocument/2006/relationships/image" Target="../media/image35.jpg"/><Relationship Id="rId22" Type="http://schemas.openxmlformats.org/officeDocument/2006/relationships/image" Target="../media/image44.png"/><Relationship Id="rId27" Type="http://schemas.microsoft.com/office/2007/relationships/hdphoto" Target="../media/hdphoto11.wdp"/><Relationship Id="rId30" Type="http://schemas.microsoft.com/office/2007/relationships/hdphoto" Target="../media/hdphoto12.wdp"/><Relationship Id="rId35" Type="http://schemas.microsoft.com/office/2007/relationships/hdphoto" Target="../media/hdphoto14.wdp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slide" Target="slide11.xml"/><Relationship Id="rId18" Type="http://schemas.openxmlformats.org/officeDocument/2006/relationships/image" Target="../media/image35.jpg"/><Relationship Id="rId26" Type="http://schemas.openxmlformats.org/officeDocument/2006/relationships/image" Target="../media/image16.png"/><Relationship Id="rId3" Type="http://schemas.openxmlformats.org/officeDocument/2006/relationships/image" Target="../media/image9.png"/><Relationship Id="rId21" Type="http://schemas.openxmlformats.org/officeDocument/2006/relationships/image" Target="../media/image27.jpg"/><Relationship Id="rId34" Type="http://schemas.microsoft.com/office/2007/relationships/hdphoto" Target="../media/hdphoto9.wdp"/><Relationship Id="rId7" Type="http://schemas.openxmlformats.org/officeDocument/2006/relationships/image" Target="../media/image21.jpg"/><Relationship Id="rId12" Type="http://schemas.openxmlformats.org/officeDocument/2006/relationships/image" Target="../media/image32.png"/><Relationship Id="rId17" Type="http://schemas.openxmlformats.org/officeDocument/2006/relationships/slide" Target="slide26.xml"/><Relationship Id="rId25" Type="http://schemas.microsoft.com/office/2007/relationships/hdphoto" Target="../media/hdphoto8.wdp"/><Relationship Id="rId33" Type="http://schemas.openxmlformats.org/officeDocument/2006/relationships/image" Target="../media/image30.png"/><Relationship Id="rId2" Type="http://schemas.openxmlformats.org/officeDocument/2006/relationships/image" Target="../media/image8.png"/><Relationship Id="rId16" Type="http://schemas.openxmlformats.org/officeDocument/2006/relationships/image" Target="../media/image34.jpg"/><Relationship Id="rId20" Type="http://schemas.openxmlformats.org/officeDocument/2006/relationships/image" Target="../media/image26.jpg"/><Relationship Id="rId29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slide" Target="slide6.xml"/><Relationship Id="rId24" Type="http://schemas.openxmlformats.org/officeDocument/2006/relationships/image" Target="../media/image22.png"/><Relationship Id="rId32" Type="http://schemas.openxmlformats.org/officeDocument/2006/relationships/image" Target="../media/image15.png"/><Relationship Id="rId5" Type="http://schemas.openxmlformats.org/officeDocument/2006/relationships/image" Target="../media/image11.jpg"/><Relationship Id="rId15" Type="http://schemas.openxmlformats.org/officeDocument/2006/relationships/slide" Target="slide21.xml"/><Relationship Id="rId23" Type="http://schemas.openxmlformats.org/officeDocument/2006/relationships/slide" Target="slide16.xml"/><Relationship Id="rId28" Type="http://schemas.openxmlformats.org/officeDocument/2006/relationships/image" Target="../media/image36.jpg"/><Relationship Id="rId36" Type="http://schemas.microsoft.com/office/2007/relationships/hdphoto" Target="../media/hdphoto3.wdp"/><Relationship Id="rId10" Type="http://schemas.openxmlformats.org/officeDocument/2006/relationships/image" Target="../media/image31.jpg"/><Relationship Id="rId19" Type="http://schemas.openxmlformats.org/officeDocument/2006/relationships/image" Target="../media/image25.jpg"/><Relationship Id="rId31" Type="http://schemas.microsoft.com/office/2007/relationships/hdphoto" Target="../media/hdphoto4.wdp"/><Relationship Id="rId4" Type="http://schemas.openxmlformats.org/officeDocument/2006/relationships/image" Target="../media/image10.png"/><Relationship Id="rId9" Type="http://schemas.openxmlformats.org/officeDocument/2006/relationships/image" Target="../media/image23.png"/><Relationship Id="rId14" Type="http://schemas.openxmlformats.org/officeDocument/2006/relationships/image" Target="../media/image33.jpg"/><Relationship Id="rId22" Type="http://schemas.openxmlformats.org/officeDocument/2006/relationships/image" Target="../media/image28.png"/><Relationship Id="rId27" Type="http://schemas.microsoft.com/office/2007/relationships/hdphoto" Target="../media/hdphoto5.wdp"/><Relationship Id="rId30" Type="http://schemas.openxmlformats.org/officeDocument/2006/relationships/image" Target="../media/image17.png"/><Relationship Id="rId35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slide" Target="slide11.xml"/><Relationship Id="rId18" Type="http://schemas.openxmlformats.org/officeDocument/2006/relationships/image" Target="../media/image35.jpg"/><Relationship Id="rId26" Type="http://schemas.openxmlformats.org/officeDocument/2006/relationships/image" Target="../media/image16.png"/><Relationship Id="rId3" Type="http://schemas.openxmlformats.org/officeDocument/2006/relationships/image" Target="../media/image9.png"/><Relationship Id="rId21" Type="http://schemas.openxmlformats.org/officeDocument/2006/relationships/image" Target="../media/image27.jpg"/><Relationship Id="rId34" Type="http://schemas.microsoft.com/office/2007/relationships/hdphoto" Target="../media/hdphoto9.wdp"/><Relationship Id="rId7" Type="http://schemas.openxmlformats.org/officeDocument/2006/relationships/image" Target="../media/image21.jpg"/><Relationship Id="rId12" Type="http://schemas.openxmlformats.org/officeDocument/2006/relationships/image" Target="../media/image32.png"/><Relationship Id="rId17" Type="http://schemas.openxmlformats.org/officeDocument/2006/relationships/slide" Target="slide26.xml"/><Relationship Id="rId25" Type="http://schemas.microsoft.com/office/2007/relationships/hdphoto" Target="../media/hdphoto8.wdp"/><Relationship Id="rId33" Type="http://schemas.openxmlformats.org/officeDocument/2006/relationships/image" Target="../media/image30.png"/><Relationship Id="rId2" Type="http://schemas.openxmlformats.org/officeDocument/2006/relationships/image" Target="../media/image8.png"/><Relationship Id="rId16" Type="http://schemas.openxmlformats.org/officeDocument/2006/relationships/image" Target="../media/image34.jpg"/><Relationship Id="rId20" Type="http://schemas.openxmlformats.org/officeDocument/2006/relationships/image" Target="../media/image26.jpg"/><Relationship Id="rId29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slide" Target="slide6.xml"/><Relationship Id="rId24" Type="http://schemas.openxmlformats.org/officeDocument/2006/relationships/image" Target="../media/image22.png"/><Relationship Id="rId32" Type="http://schemas.openxmlformats.org/officeDocument/2006/relationships/image" Target="../media/image15.png"/><Relationship Id="rId5" Type="http://schemas.openxmlformats.org/officeDocument/2006/relationships/image" Target="../media/image11.jpg"/><Relationship Id="rId15" Type="http://schemas.openxmlformats.org/officeDocument/2006/relationships/slide" Target="slide21.xml"/><Relationship Id="rId23" Type="http://schemas.openxmlformats.org/officeDocument/2006/relationships/slide" Target="slide16.xml"/><Relationship Id="rId28" Type="http://schemas.openxmlformats.org/officeDocument/2006/relationships/image" Target="../media/image36.jpg"/><Relationship Id="rId36" Type="http://schemas.microsoft.com/office/2007/relationships/hdphoto" Target="../media/hdphoto3.wdp"/><Relationship Id="rId10" Type="http://schemas.openxmlformats.org/officeDocument/2006/relationships/image" Target="../media/image31.jpg"/><Relationship Id="rId19" Type="http://schemas.openxmlformats.org/officeDocument/2006/relationships/image" Target="../media/image25.jpg"/><Relationship Id="rId31" Type="http://schemas.microsoft.com/office/2007/relationships/hdphoto" Target="../media/hdphoto4.wdp"/><Relationship Id="rId4" Type="http://schemas.openxmlformats.org/officeDocument/2006/relationships/image" Target="../media/image10.png"/><Relationship Id="rId9" Type="http://schemas.openxmlformats.org/officeDocument/2006/relationships/image" Target="../media/image23.png"/><Relationship Id="rId14" Type="http://schemas.openxmlformats.org/officeDocument/2006/relationships/image" Target="../media/image33.jpg"/><Relationship Id="rId22" Type="http://schemas.openxmlformats.org/officeDocument/2006/relationships/image" Target="../media/image28.png"/><Relationship Id="rId27" Type="http://schemas.microsoft.com/office/2007/relationships/hdphoto" Target="../media/hdphoto5.wdp"/><Relationship Id="rId30" Type="http://schemas.openxmlformats.org/officeDocument/2006/relationships/image" Target="../media/image17.png"/><Relationship Id="rId35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2.png"/><Relationship Id="rId18" Type="http://schemas.openxmlformats.org/officeDocument/2006/relationships/slide" Target="slide9.xml"/><Relationship Id="rId26" Type="http://schemas.openxmlformats.org/officeDocument/2006/relationships/image" Target="../media/image47.png"/><Relationship Id="rId3" Type="http://schemas.openxmlformats.org/officeDocument/2006/relationships/slide" Target="slide5.xml"/><Relationship Id="rId21" Type="http://schemas.openxmlformats.org/officeDocument/2006/relationships/image" Target="../media/image43.jpg"/><Relationship Id="rId34" Type="http://schemas.openxmlformats.org/officeDocument/2006/relationships/image" Target="../media/image52.png"/><Relationship Id="rId7" Type="http://schemas.openxmlformats.org/officeDocument/2006/relationships/image" Target="../media/image12.png"/><Relationship Id="rId12" Type="http://schemas.microsoft.com/office/2007/relationships/hdphoto" Target="../media/hdphoto8.wdp"/><Relationship Id="rId17" Type="http://schemas.openxmlformats.org/officeDocument/2006/relationships/image" Target="../media/image41.jpg"/><Relationship Id="rId25" Type="http://schemas.openxmlformats.org/officeDocument/2006/relationships/image" Target="../media/image46.png"/><Relationship Id="rId33" Type="http://schemas.openxmlformats.org/officeDocument/2006/relationships/image" Target="../media/image51.png"/><Relationship Id="rId2" Type="http://schemas.openxmlformats.org/officeDocument/2006/relationships/image" Target="../media/image8.png"/><Relationship Id="rId16" Type="http://schemas.openxmlformats.org/officeDocument/2006/relationships/slide" Target="slide8.xml"/><Relationship Id="rId20" Type="http://schemas.openxmlformats.org/officeDocument/2006/relationships/slide" Target="slide10.xml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39.png"/><Relationship Id="rId24" Type="http://schemas.openxmlformats.org/officeDocument/2006/relationships/image" Target="../media/image45.png"/><Relationship Id="rId32" Type="http://schemas.microsoft.com/office/2007/relationships/hdphoto" Target="../media/hdphoto13.wdp"/><Relationship Id="rId5" Type="http://schemas.openxmlformats.org/officeDocument/2006/relationships/image" Target="../media/image10.png"/><Relationship Id="rId15" Type="http://schemas.openxmlformats.org/officeDocument/2006/relationships/image" Target="../media/image40.jpg"/><Relationship Id="rId23" Type="http://schemas.microsoft.com/office/2007/relationships/hdphoto" Target="../media/hdphoto10.wdp"/><Relationship Id="rId28" Type="http://schemas.openxmlformats.org/officeDocument/2006/relationships/image" Target="../media/image48.png"/><Relationship Id="rId10" Type="http://schemas.openxmlformats.org/officeDocument/2006/relationships/image" Target="../media/image38.png"/><Relationship Id="rId19" Type="http://schemas.openxmlformats.org/officeDocument/2006/relationships/image" Target="../media/image42.jpg"/><Relationship Id="rId31" Type="http://schemas.openxmlformats.org/officeDocument/2006/relationships/image" Target="../media/image50.png"/><Relationship Id="rId4" Type="http://schemas.openxmlformats.org/officeDocument/2006/relationships/image" Target="../media/image9.png"/><Relationship Id="rId9" Type="http://schemas.openxmlformats.org/officeDocument/2006/relationships/image" Target="../media/image25.jpg"/><Relationship Id="rId14" Type="http://schemas.openxmlformats.org/officeDocument/2006/relationships/slide" Target="slide7.xml"/><Relationship Id="rId22" Type="http://schemas.openxmlformats.org/officeDocument/2006/relationships/image" Target="../media/image44.png"/><Relationship Id="rId27" Type="http://schemas.microsoft.com/office/2007/relationships/hdphoto" Target="../media/hdphoto11.wdp"/><Relationship Id="rId30" Type="http://schemas.microsoft.com/office/2007/relationships/hdphoto" Target="../media/hdphoto12.wdp"/><Relationship Id="rId35" Type="http://schemas.microsoft.com/office/2007/relationships/hdphoto" Target="../media/hdphoto14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13" Type="http://schemas.openxmlformats.org/officeDocument/2006/relationships/image" Target="../media/image22.png"/><Relationship Id="rId18" Type="http://schemas.openxmlformats.org/officeDocument/2006/relationships/slide" Target="slide9.xml"/><Relationship Id="rId26" Type="http://schemas.openxmlformats.org/officeDocument/2006/relationships/image" Target="../media/image47.png"/><Relationship Id="rId3" Type="http://schemas.openxmlformats.org/officeDocument/2006/relationships/slide" Target="slide5.xml"/><Relationship Id="rId21" Type="http://schemas.openxmlformats.org/officeDocument/2006/relationships/image" Target="../media/image43.jpg"/><Relationship Id="rId34" Type="http://schemas.openxmlformats.org/officeDocument/2006/relationships/image" Target="../media/image52.png"/><Relationship Id="rId7" Type="http://schemas.openxmlformats.org/officeDocument/2006/relationships/image" Target="../media/image12.png"/><Relationship Id="rId12" Type="http://schemas.microsoft.com/office/2007/relationships/hdphoto" Target="../media/hdphoto8.wdp"/><Relationship Id="rId17" Type="http://schemas.openxmlformats.org/officeDocument/2006/relationships/image" Target="../media/image41.jpg"/><Relationship Id="rId25" Type="http://schemas.openxmlformats.org/officeDocument/2006/relationships/image" Target="../media/image46.png"/><Relationship Id="rId33" Type="http://schemas.openxmlformats.org/officeDocument/2006/relationships/image" Target="../media/image51.png"/><Relationship Id="rId2" Type="http://schemas.openxmlformats.org/officeDocument/2006/relationships/image" Target="../media/image8.png"/><Relationship Id="rId16" Type="http://schemas.openxmlformats.org/officeDocument/2006/relationships/slide" Target="slide8.xml"/><Relationship Id="rId20" Type="http://schemas.openxmlformats.org/officeDocument/2006/relationships/slide" Target="slide10.xml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39.png"/><Relationship Id="rId24" Type="http://schemas.openxmlformats.org/officeDocument/2006/relationships/image" Target="../media/image45.png"/><Relationship Id="rId32" Type="http://schemas.microsoft.com/office/2007/relationships/hdphoto" Target="../media/hdphoto13.wdp"/><Relationship Id="rId5" Type="http://schemas.openxmlformats.org/officeDocument/2006/relationships/image" Target="../media/image10.png"/><Relationship Id="rId15" Type="http://schemas.openxmlformats.org/officeDocument/2006/relationships/image" Target="../media/image32.png"/><Relationship Id="rId23" Type="http://schemas.microsoft.com/office/2007/relationships/hdphoto" Target="../media/hdphoto10.wdp"/><Relationship Id="rId28" Type="http://schemas.openxmlformats.org/officeDocument/2006/relationships/image" Target="../media/image48.png"/><Relationship Id="rId10" Type="http://schemas.openxmlformats.org/officeDocument/2006/relationships/image" Target="../media/image38.png"/><Relationship Id="rId19" Type="http://schemas.openxmlformats.org/officeDocument/2006/relationships/image" Target="../media/image42.jpg"/><Relationship Id="rId31" Type="http://schemas.openxmlformats.org/officeDocument/2006/relationships/image" Target="../media/image50.png"/><Relationship Id="rId4" Type="http://schemas.openxmlformats.org/officeDocument/2006/relationships/image" Target="../media/image9.png"/><Relationship Id="rId9" Type="http://schemas.openxmlformats.org/officeDocument/2006/relationships/image" Target="../media/image25.jpg"/><Relationship Id="rId14" Type="http://schemas.openxmlformats.org/officeDocument/2006/relationships/slide" Target="slide6.xml"/><Relationship Id="rId22" Type="http://schemas.openxmlformats.org/officeDocument/2006/relationships/image" Target="../media/image44.png"/><Relationship Id="rId27" Type="http://schemas.microsoft.com/office/2007/relationships/hdphoto" Target="../media/hdphoto11.wdp"/><Relationship Id="rId30" Type="http://schemas.microsoft.com/office/2007/relationships/hdphoto" Target="../media/hdphoto12.wdp"/><Relationship Id="rId35" Type="http://schemas.microsoft.com/office/2007/relationships/hdphoto" Target="../media/hdphoto14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13" Type="http://schemas.openxmlformats.org/officeDocument/2006/relationships/image" Target="../media/image22.png"/><Relationship Id="rId18" Type="http://schemas.openxmlformats.org/officeDocument/2006/relationships/slide" Target="slide9.xml"/><Relationship Id="rId26" Type="http://schemas.openxmlformats.org/officeDocument/2006/relationships/image" Target="../media/image47.png"/><Relationship Id="rId3" Type="http://schemas.openxmlformats.org/officeDocument/2006/relationships/slide" Target="slide5.xml"/><Relationship Id="rId21" Type="http://schemas.openxmlformats.org/officeDocument/2006/relationships/image" Target="../media/image43.jpg"/><Relationship Id="rId34" Type="http://schemas.openxmlformats.org/officeDocument/2006/relationships/image" Target="../media/image52.png"/><Relationship Id="rId7" Type="http://schemas.openxmlformats.org/officeDocument/2006/relationships/image" Target="../media/image12.png"/><Relationship Id="rId12" Type="http://schemas.microsoft.com/office/2007/relationships/hdphoto" Target="../media/hdphoto8.wdp"/><Relationship Id="rId17" Type="http://schemas.openxmlformats.org/officeDocument/2006/relationships/image" Target="../media/image40.jpg"/><Relationship Id="rId25" Type="http://schemas.openxmlformats.org/officeDocument/2006/relationships/image" Target="../media/image46.png"/><Relationship Id="rId33" Type="http://schemas.openxmlformats.org/officeDocument/2006/relationships/image" Target="../media/image51.png"/><Relationship Id="rId2" Type="http://schemas.openxmlformats.org/officeDocument/2006/relationships/image" Target="../media/image8.png"/><Relationship Id="rId16" Type="http://schemas.openxmlformats.org/officeDocument/2006/relationships/slide" Target="slide7.xml"/><Relationship Id="rId20" Type="http://schemas.openxmlformats.org/officeDocument/2006/relationships/slide" Target="slide10.xml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39.png"/><Relationship Id="rId24" Type="http://schemas.openxmlformats.org/officeDocument/2006/relationships/image" Target="../media/image45.png"/><Relationship Id="rId32" Type="http://schemas.microsoft.com/office/2007/relationships/hdphoto" Target="../media/hdphoto13.wdp"/><Relationship Id="rId5" Type="http://schemas.openxmlformats.org/officeDocument/2006/relationships/image" Target="../media/image10.png"/><Relationship Id="rId15" Type="http://schemas.openxmlformats.org/officeDocument/2006/relationships/image" Target="../media/image32.png"/><Relationship Id="rId23" Type="http://schemas.microsoft.com/office/2007/relationships/hdphoto" Target="../media/hdphoto10.wdp"/><Relationship Id="rId28" Type="http://schemas.openxmlformats.org/officeDocument/2006/relationships/image" Target="../media/image48.png"/><Relationship Id="rId10" Type="http://schemas.openxmlformats.org/officeDocument/2006/relationships/image" Target="../media/image38.png"/><Relationship Id="rId19" Type="http://schemas.openxmlformats.org/officeDocument/2006/relationships/image" Target="../media/image42.jpg"/><Relationship Id="rId31" Type="http://schemas.openxmlformats.org/officeDocument/2006/relationships/image" Target="../media/image50.png"/><Relationship Id="rId4" Type="http://schemas.openxmlformats.org/officeDocument/2006/relationships/image" Target="../media/image9.png"/><Relationship Id="rId9" Type="http://schemas.openxmlformats.org/officeDocument/2006/relationships/image" Target="../media/image25.jpg"/><Relationship Id="rId14" Type="http://schemas.openxmlformats.org/officeDocument/2006/relationships/slide" Target="slide6.xml"/><Relationship Id="rId22" Type="http://schemas.openxmlformats.org/officeDocument/2006/relationships/image" Target="../media/image44.png"/><Relationship Id="rId27" Type="http://schemas.microsoft.com/office/2007/relationships/hdphoto" Target="../media/hdphoto11.wdp"/><Relationship Id="rId30" Type="http://schemas.microsoft.com/office/2007/relationships/hdphoto" Target="../media/hdphoto12.wdp"/><Relationship Id="rId35" Type="http://schemas.microsoft.com/office/2007/relationships/hdphoto" Target="../media/hdphoto14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13" Type="http://schemas.openxmlformats.org/officeDocument/2006/relationships/image" Target="../media/image22.png"/><Relationship Id="rId18" Type="http://schemas.openxmlformats.org/officeDocument/2006/relationships/slide" Target="slide8.xml"/><Relationship Id="rId26" Type="http://schemas.openxmlformats.org/officeDocument/2006/relationships/image" Target="../media/image47.png"/><Relationship Id="rId3" Type="http://schemas.openxmlformats.org/officeDocument/2006/relationships/slide" Target="slide5.xml"/><Relationship Id="rId21" Type="http://schemas.openxmlformats.org/officeDocument/2006/relationships/image" Target="../media/image43.jpg"/><Relationship Id="rId34" Type="http://schemas.openxmlformats.org/officeDocument/2006/relationships/image" Target="../media/image52.png"/><Relationship Id="rId7" Type="http://schemas.openxmlformats.org/officeDocument/2006/relationships/image" Target="../media/image12.png"/><Relationship Id="rId12" Type="http://schemas.microsoft.com/office/2007/relationships/hdphoto" Target="../media/hdphoto8.wdp"/><Relationship Id="rId17" Type="http://schemas.openxmlformats.org/officeDocument/2006/relationships/image" Target="../media/image40.jpg"/><Relationship Id="rId25" Type="http://schemas.openxmlformats.org/officeDocument/2006/relationships/image" Target="../media/image46.png"/><Relationship Id="rId33" Type="http://schemas.openxmlformats.org/officeDocument/2006/relationships/image" Target="../media/image51.png"/><Relationship Id="rId2" Type="http://schemas.openxmlformats.org/officeDocument/2006/relationships/image" Target="../media/image8.png"/><Relationship Id="rId16" Type="http://schemas.openxmlformats.org/officeDocument/2006/relationships/slide" Target="slide7.xml"/><Relationship Id="rId20" Type="http://schemas.openxmlformats.org/officeDocument/2006/relationships/slide" Target="slide10.xml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39.png"/><Relationship Id="rId24" Type="http://schemas.openxmlformats.org/officeDocument/2006/relationships/image" Target="../media/image45.png"/><Relationship Id="rId32" Type="http://schemas.microsoft.com/office/2007/relationships/hdphoto" Target="../media/hdphoto13.wdp"/><Relationship Id="rId5" Type="http://schemas.openxmlformats.org/officeDocument/2006/relationships/image" Target="../media/image10.png"/><Relationship Id="rId15" Type="http://schemas.openxmlformats.org/officeDocument/2006/relationships/image" Target="../media/image32.png"/><Relationship Id="rId23" Type="http://schemas.microsoft.com/office/2007/relationships/hdphoto" Target="../media/hdphoto10.wdp"/><Relationship Id="rId28" Type="http://schemas.openxmlformats.org/officeDocument/2006/relationships/image" Target="../media/image48.png"/><Relationship Id="rId10" Type="http://schemas.openxmlformats.org/officeDocument/2006/relationships/image" Target="../media/image38.png"/><Relationship Id="rId19" Type="http://schemas.openxmlformats.org/officeDocument/2006/relationships/image" Target="../media/image41.jpg"/><Relationship Id="rId31" Type="http://schemas.openxmlformats.org/officeDocument/2006/relationships/image" Target="../media/image50.png"/><Relationship Id="rId4" Type="http://schemas.openxmlformats.org/officeDocument/2006/relationships/image" Target="../media/image9.png"/><Relationship Id="rId9" Type="http://schemas.openxmlformats.org/officeDocument/2006/relationships/image" Target="../media/image25.jpg"/><Relationship Id="rId14" Type="http://schemas.openxmlformats.org/officeDocument/2006/relationships/slide" Target="slide6.xml"/><Relationship Id="rId22" Type="http://schemas.openxmlformats.org/officeDocument/2006/relationships/image" Target="../media/image44.png"/><Relationship Id="rId27" Type="http://schemas.microsoft.com/office/2007/relationships/hdphoto" Target="../media/hdphoto11.wdp"/><Relationship Id="rId30" Type="http://schemas.microsoft.com/office/2007/relationships/hdphoto" Target="../media/hdphoto12.wdp"/><Relationship Id="rId35" Type="http://schemas.microsoft.com/office/2007/relationships/hdphoto" Target="../media/hdphoto1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0FD650-FFCA-4ACC-AA3D-972097625645}"/>
              </a:ext>
            </a:extLst>
          </p:cNvPr>
          <p:cNvSpPr/>
          <p:nvPr/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1591A0-5BB8-4629-A233-302A6496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1167" y1="41152" x2="11167" y2="41152"/>
                        <a14:foregroundMark x1="34667" y1="45988" x2="34667" y2="45988"/>
                        <a14:foregroundMark x1="36250" y1="43930" x2="40083" y2="45885"/>
                        <a14:foregroundMark x1="41833" y1="49383" x2="42417" y2="53704"/>
                        <a14:foregroundMark x1="17333" y1="55658" x2="17333" y2="55658"/>
                        <a14:foregroundMark x1="16333" y1="56070" x2="16333" y2="56070"/>
                        <a14:foregroundMark x1="14167" y1="54527" x2="10167" y2="49486"/>
                        <a14:foregroundMark x1="32333" y1="48045" x2="31500" y2="54012"/>
                        <a14:foregroundMark x1="61667" y1="49074" x2="62917" y2="57305"/>
                        <a14:foregroundMark x1="76000" y1="42901" x2="76833" y2="50617"/>
                        <a14:foregroundMark x1="75500" y1="38683" x2="75500" y2="38683"/>
                        <a14:foregroundMark x1="83417" y1="51440" x2="83417" y2="51440"/>
                        <a14:foregroundMark x1="75917" y1="53807" x2="75917" y2="538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61" t="28333" r="3823" b="29744"/>
          <a:stretch/>
        </p:blipFill>
        <p:spPr>
          <a:xfrm>
            <a:off x="3501536" y="1646640"/>
            <a:ext cx="4840166" cy="1782359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0659920-A7F8-4D25-96E1-9576FE08F154}"/>
              </a:ext>
            </a:extLst>
          </p:cNvPr>
          <p:cNvSpPr/>
          <p:nvPr/>
        </p:nvSpPr>
        <p:spPr>
          <a:xfrm>
            <a:off x="2356338" y="3429001"/>
            <a:ext cx="7130562" cy="756138"/>
          </a:xfrm>
          <a:prstGeom prst="roundRect">
            <a:avLst>
              <a:gd name="adj" fmla="val 50000"/>
            </a:avLst>
          </a:prstGeom>
          <a:solidFill>
            <a:srgbClr val="181A1B"/>
          </a:solidFill>
          <a:ln w="28575">
            <a:solidFill>
              <a:srgbClr val="2D31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6424DC8-4975-4919-8778-CE5C6BE734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09" t="52222" r="81953" b="41806"/>
          <a:stretch/>
        </p:blipFill>
        <p:spPr>
          <a:xfrm>
            <a:off x="2581274" y="3554657"/>
            <a:ext cx="495199" cy="4839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7E3A47-6D76-4435-9223-BCFCE6F44A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328" t="51832" r="12735" b="41111"/>
          <a:stretch/>
        </p:blipFill>
        <p:spPr>
          <a:xfrm>
            <a:off x="7953374" y="3565098"/>
            <a:ext cx="1333501" cy="483944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DA3A5ABC-09A9-42EB-8EDF-83B21EB220E5}"/>
              </a:ext>
            </a:extLst>
          </p:cNvPr>
          <p:cNvSpPr/>
          <p:nvPr/>
        </p:nvSpPr>
        <p:spPr>
          <a:xfrm>
            <a:off x="11077575" y="114300"/>
            <a:ext cx="895350" cy="866775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3EA4689-C7FD-459D-92D7-BA8B09BD511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4532" t="11025" r="20156" b="79306"/>
          <a:stretch/>
        </p:blipFill>
        <p:spPr>
          <a:xfrm>
            <a:off x="10315575" y="200975"/>
            <a:ext cx="762000" cy="7801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1F59215-F247-4066-84D0-E2AEA5A55DCB}"/>
              </a:ext>
            </a:extLst>
          </p:cNvPr>
          <p:cNvSpPr txBox="1"/>
          <p:nvPr/>
        </p:nvSpPr>
        <p:spPr>
          <a:xfrm>
            <a:off x="9079705" y="408384"/>
            <a:ext cx="1452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B0A8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Tên nhóm</a:t>
            </a:r>
            <a:endParaRPr lang="vi-VN" sz="2000">
              <a:solidFill>
                <a:srgbClr val="B0A89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610225-DD76-4DE5-8403-07798D970BBC}"/>
              </a:ext>
            </a:extLst>
          </p:cNvPr>
          <p:cNvSpPr txBox="1"/>
          <p:nvPr/>
        </p:nvSpPr>
        <p:spPr>
          <a:xfrm>
            <a:off x="8027194" y="408384"/>
            <a:ext cx="1109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B0A8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1</a:t>
            </a:r>
            <a:endParaRPr lang="vi-VN" sz="2000">
              <a:solidFill>
                <a:srgbClr val="B0A89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4673B62-4637-43EA-AB78-AAC41E41EC5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093" t="64321" r="53984" b="21234"/>
          <a:stretch/>
        </p:blipFill>
        <p:spPr>
          <a:xfrm>
            <a:off x="2905073" y="4245036"/>
            <a:ext cx="2428875" cy="9906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7A5B7BB-A946-41AC-A46B-E80FC113741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5703" t="65556" r="24453" b="21111"/>
          <a:stretch/>
        </p:blipFill>
        <p:spPr>
          <a:xfrm>
            <a:off x="5498303" y="4321236"/>
            <a:ext cx="3638551" cy="91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7E494A9-A587-46E0-83C2-F5F208F5D4AA}"/>
              </a:ext>
            </a:extLst>
          </p:cNvPr>
          <p:cNvSpPr txBox="1"/>
          <p:nvPr/>
        </p:nvSpPr>
        <p:spPr>
          <a:xfrm>
            <a:off x="3133623" y="3514682"/>
            <a:ext cx="327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B0A8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Youtube.com</a:t>
            </a:r>
            <a:endParaRPr lang="vi-VN" sz="3200">
              <a:solidFill>
                <a:srgbClr val="B0A89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80DC4B2-FBB4-49E9-9F68-0D212E265C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186" b="94536" l="9455" r="89455">
                        <a14:foregroundMark x1="24364" y1="8743" x2="24364" y2="8743"/>
                        <a14:foregroundMark x1="75273" y1="86885" x2="75273" y2="86885"/>
                        <a14:foregroundMark x1="72727" y1="94536" x2="72727" y2="94536"/>
                        <a14:foregroundMark x1="21455" y1="2186" x2="21455" y2="2186"/>
                        <a14:foregroundMark x1="37455" y1="20765" x2="37455" y2="20765"/>
                        <a14:foregroundMark x1="38909" y1="33880" x2="55636" y2="54645"/>
                        <a14:foregroundMark x1="37091" y1="22404" x2="55636" y2="51913"/>
                        <a14:foregroundMark x1="37091" y1="30055" x2="52000" y2="59016"/>
                        <a14:foregroundMark x1="39636" y1="44262" x2="44000" y2="61749"/>
                        <a14:foregroundMark x1="60000" y1="65574" x2="72727" y2="863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61177">
            <a:off x="7315110" y="7295332"/>
            <a:ext cx="958169" cy="63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2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81481E-6 L -0.21028 -0.37014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21" y="-1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9CCFBE-69D5-4B15-87D0-ED76D218D77C}"/>
              </a:ext>
            </a:extLst>
          </p:cNvPr>
          <p:cNvSpPr/>
          <p:nvPr/>
        </p:nvSpPr>
        <p:spPr>
          <a:xfrm>
            <a:off x="0" y="28207"/>
            <a:ext cx="12192000" cy="68580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5F8200-CF27-47D3-9F83-E69FA91AFEAD}"/>
              </a:ext>
            </a:extLst>
          </p:cNvPr>
          <p:cNvSpPr/>
          <p:nvPr/>
        </p:nvSpPr>
        <p:spPr>
          <a:xfrm>
            <a:off x="0" y="0"/>
            <a:ext cx="12192000" cy="855133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D210FE-D1F4-4507-8728-7D04F414E4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7" t="9815" r="94549" b="83766"/>
          <a:stretch/>
        </p:blipFill>
        <p:spPr>
          <a:xfrm>
            <a:off x="160868" y="200568"/>
            <a:ext cx="508000" cy="546999"/>
          </a:xfrm>
          <a:prstGeom prst="rect">
            <a:avLst/>
          </a:prstGeom>
        </p:spPr>
      </p:pic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A6D24E8C-5B4E-45DD-A6FC-D02CD3AFD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6" t="9555" r="81945" b="83779"/>
          <a:stretch/>
        </p:blipFill>
        <p:spPr>
          <a:xfrm>
            <a:off x="668868" y="129498"/>
            <a:ext cx="1854199" cy="6180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E9C5F5-44A8-4AC9-A83B-B1D2F91AD4D1}"/>
              </a:ext>
            </a:extLst>
          </p:cNvPr>
          <p:cNvSpPr/>
          <p:nvPr/>
        </p:nvSpPr>
        <p:spPr>
          <a:xfrm>
            <a:off x="3264408" y="272597"/>
            <a:ext cx="4562856" cy="426650"/>
          </a:xfrm>
          <a:prstGeom prst="rect">
            <a:avLst/>
          </a:prstGeom>
          <a:solidFill>
            <a:srgbClr val="121212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E3E3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1</a:t>
            </a:r>
            <a:endParaRPr lang="vi-VN" b="1">
              <a:solidFill>
                <a:srgbClr val="E3E3E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C7FA5-7929-43A4-A577-670B201C5555}"/>
              </a:ext>
            </a:extLst>
          </p:cNvPr>
          <p:cNvSpPr/>
          <p:nvPr/>
        </p:nvSpPr>
        <p:spPr>
          <a:xfrm>
            <a:off x="7827264" y="272597"/>
            <a:ext cx="669036" cy="426650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3C7780-4C02-4A5E-AA07-5AF5369EA1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191" t="12200" r="41944" b="83058"/>
          <a:stretch/>
        </p:blipFill>
        <p:spPr>
          <a:xfrm>
            <a:off x="7987157" y="323311"/>
            <a:ext cx="349250" cy="3252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2ED5C4-5BB8-4F38-9306-A2307447B4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319" t="10309" r="33194" b="81745"/>
          <a:stretch/>
        </p:blipFill>
        <p:spPr>
          <a:xfrm>
            <a:off x="8568605" y="155103"/>
            <a:ext cx="669036" cy="54492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B2ED990-D7FC-47BA-9F7B-4DD9CD04AC0C}"/>
              </a:ext>
            </a:extLst>
          </p:cNvPr>
          <p:cNvSpPr/>
          <p:nvPr/>
        </p:nvSpPr>
        <p:spPr>
          <a:xfrm>
            <a:off x="11590867" y="196334"/>
            <a:ext cx="440265" cy="447964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A16DC4-D451-42F6-82F5-CCB56CC6DCF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1628" t="11100" r="12847" b="81531"/>
          <a:stretch/>
        </p:blipFill>
        <p:spPr>
          <a:xfrm>
            <a:off x="10993790" y="214549"/>
            <a:ext cx="597077" cy="447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BC819D-9030-4B9B-8DD0-5A77D465A8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6805" t="12470" r="20417" b="82345"/>
          <a:stretch/>
        </p:blipFill>
        <p:spPr>
          <a:xfrm>
            <a:off x="10616531" y="292932"/>
            <a:ext cx="338667" cy="355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964A36-7D93-46D4-9A1E-5C996D6D19D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281" t="12470" r="26806" b="83086"/>
          <a:stretch/>
        </p:blipFill>
        <p:spPr>
          <a:xfrm>
            <a:off x="10002858" y="311531"/>
            <a:ext cx="355263" cy="30480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2E6DCD-3436-4BB7-8180-EAF47CCB5F6C}"/>
              </a:ext>
            </a:extLst>
          </p:cNvPr>
          <p:cNvSpPr/>
          <p:nvPr/>
        </p:nvSpPr>
        <p:spPr>
          <a:xfrm>
            <a:off x="87182" y="1204716"/>
            <a:ext cx="7439025" cy="4171950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0B84872-771A-44CD-9AC2-0250A23B79A3}"/>
              </a:ext>
            </a:extLst>
          </p:cNvPr>
          <p:cNvSpPr/>
          <p:nvPr/>
        </p:nvSpPr>
        <p:spPr>
          <a:xfrm>
            <a:off x="308504" y="6096907"/>
            <a:ext cx="555096" cy="503807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B63E47-D5F0-4708-9290-4727636E4546}"/>
              </a:ext>
            </a:extLst>
          </p:cNvPr>
          <p:cNvSpPr txBox="1"/>
          <p:nvPr/>
        </p:nvSpPr>
        <p:spPr>
          <a:xfrm>
            <a:off x="156747" y="5469989"/>
            <a:ext cx="2081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Ý NỘI DUNG 4</a:t>
            </a:r>
            <a:endParaRPr lang="vi-VN" sz="2400" b="1">
              <a:solidFill>
                <a:schemeClr val="bg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5406E6A-1C1B-43CD-A8A2-D7B5C2A05D2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8818" t="68258" r="35141" b="26862"/>
          <a:stretch/>
        </p:blipFill>
        <p:spPr>
          <a:xfrm>
            <a:off x="4264259" y="5545139"/>
            <a:ext cx="3335634" cy="35164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622ECB7-30E2-4466-B9B8-9F94E0A90DD7}"/>
              </a:ext>
            </a:extLst>
          </p:cNvPr>
          <p:cNvCxnSpPr>
            <a:cxnSpLocks/>
          </p:cNvCxnSpPr>
          <p:nvPr/>
        </p:nvCxnSpPr>
        <p:spPr>
          <a:xfrm>
            <a:off x="197910" y="5952201"/>
            <a:ext cx="7439025" cy="0"/>
          </a:xfrm>
          <a:prstGeom prst="line">
            <a:avLst/>
          </a:prstGeom>
          <a:ln w="28575">
            <a:solidFill>
              <a:srgbClr val="2F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D0FA4E7-0BE3-423E-8062-B317D63D230B}"/>
              </a:ext>
            </a:extLst>
          </p:cNvPr>
          <p:cNvSpPr txBox="1"/>
          <p:nvPr/>
        </p:nvSpPr>
        <p:spPr>
          <a:xfrm>
            <a:off x="863600" y="6096907"/>
            <a:ext cx="3005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 và tên người thuyết trình</a:t>
            </a:r>
            <a:endParaRPr lang="vi-VN" sz="16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96E278-25D0-4C4E-9453-AEEED1852A80}"/>
              </a:ext>
            </a:extLst>
          </p:cNvPr>
          <p:cNvSpPr txBox="1"/>
          <p:nvPr/>
        </p:nvSpPr>
        <p:spPr>
          <a:xfrm>
            <a:off x="817580" y="6364421"/>
            <a:ext cx="1576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người đăng ký</a:t>
            </a:r>
            <a:endParaRPr lang="vi-VN" sz="140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4CAF6A-BACD-42DF-97E3-B1EC234F5EA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3015" b="48803" l="88151" r="95606"/>
                    </a14:imgEffect>
                  </a14:imgLayer>
                </a14:imgProps>
              </a:ext>
            </a:extLst>
          </a:blip>
          <a:srcRect l="87219" t="42292" r="3462" b="50474"/>
          <a:stretch/>
        </p:blipFill>
        <p:spPr>
          <a:xfrm>
            <a:off x="6515602" y="6160984"/>
            <a:ext cx="1189065" cy="5191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86E0B8C-D09E-48A6-8C31-1100BB334CA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2731" b="47039" l="47836" r="49142"/>
                    </a14:imgEffect>
                  </a14:imgLayer>
                </a14:imgProps>
              </a:ext>
            </a:extLst>
          </a:blip>
          <a:srcRect l="47885" t="43591" r="50788" b="53540"/>
          <a:stretch/>
        </p:blipFill>
        <p:spPr>
          <a:xfrm>
            <a:off x="3723384" y="6160983"/>
            <a:ext cx="191903" cy="23323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3630A04-C130-48A6-985F-7037A17025BB}"/>
              </a:ext>
            </a:extLst>
          </p:cNvPr>
          <p:cNvSpPr/>
          <p:nvPr/>
        </p:nvSpPr>
        <p:spPr>
          <a:xfrm>
            <a:off x="4673600" y="5545139"/>
            <a:ext cx="203200" cy="275756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962BF0-7725-4997-A27D-7F444485067D}"/>
              </a:ext>
            </a:extLst>
          </p:cNvPr>
          <p:cNvSpPr/>
          <p:nvPr/>
        </p:nvSpPr>
        <p:spPr>
          <a:xfrm>
            <a:off x="5314325" y="5521517"/>
            <a:ext cx="203200" cy="275756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Rectangle 28">
            <a:hlinkClick r:id="rId14" action="ppaction://hlinksldjump"/>
            <a:extLst>
              <a:ext uri="{FF2B5EF4-FFF2-40B4-BE49-F238E27FC236}">
                <a16:creationId xmlns:a16="http://schemas.microsoft.com/office/drawing/2014/main" id="{2B73B9BA-8434-497F-B8FA-F828B48F38A1}"/>
              </a:ext>
            </a:extLst>
          </p:cNvPr>
          <p:cNvSpPr/>
          <p:nvPr/>
        </p:nvSpPr>
        <p:spPr>
          <a:xfrm>
            <a:off x="7728530" y="1193681"/>
            <a:ext cx="2081852" cy="1168519"/>
          </a:xfrm>
          <a:prstGeom prst="rect">
            <a:avLst/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9" name="Rectangle 38">
            <a:hlinkClick r:id="rId16" action="ppaction://hlinksldjump"/>
            <a:extLst>
              <a:ext uri="{FF2B5EF4-FFF2-40B4-BE49-F238E27FC236}">
                <a16:creationId xmlns:a16="http://schemas.microsoft.com/office/drawing/2014/main" id="{E0115321-F107-47B8-8407-258DB1384ECA}"/>
              </a:ext>
            </a:extLst>
          </p:cNvPr>
          <p:cNvSpPr/>
          <p:nvPr/>
        </p:nvSpPr>
        <p:spPr>
          <a:xfrm>
            <a:off x="7717396" y="2695396"/>
            <a:ext cx="2081852" cy="1168519"/>
          </a:xfrm>
          <a:prstGeom prst="rect">
            <a:avLst/>
          </a:pr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0" name="Rectangle 39">
            <a:hlinkClick r:id="rId18" action="ppaction://hlinksldjump"/>
            <a:extLst>
              <a:ext uri="{FF2B5EF4-FFF2-40B4-BE49-F238E27FC236}">
                <a16:creationId xmlns:a16="http://schemas.microsoft.com/office/drawing/2014/main" id="{504F3753-BC03-4025-BC7C-2D2EB49918A9}"/>
              </a:ext>
            </a:extLst>
          </p:cNvPr>
          <p:cNvSpPr/>
          <p:nvPr/>
        </p:nvSpPr>
        <p:spPr>
          <a:xfrm>
            <a:off x="7747529" y="4195163"/>
            <a:ext cx="2081852" cy="1168519"/>
          </a:xfrm>
          <a:prstGeom prst="rect">
            <a:avLst/>
          </a:prstGeom>
          <a:blipFill dpi="0"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Rectangle 40">
            <a:hlinkClick r:id="rId20" action="ppaction://hlinksldjump"/>
            <a:extLst>
              <a:ext uri="{FF2B5EF4-FFF2-40B4-BE49-F238E27FC236}">
                <a16:creationId xmlns:a16="http://schemas.microsoft.com/office/drawing/2014/main" id="{2014D481-C7B4-4237-85CB-61D9F231BC3B}"/>
              </a:ext>
            </a:extLst>
          </p:cNvPr>
          <p:cNvSpPr/>
          <p:nvPr/>
        </p:nvSpPr>
        <p:spPr>
          <a:xfrm>
            <a:off x="7736726" y="5690414"/>
            <a:ext cx="2081852" cy="1168519"/>
          </a:xfrm>
          <a:prstGeom prst="rect">
            <a:avLst/>
          </a:prstGeom>
          <a:blipFill dpi="0"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TextBox 41">
            <a:hlinkClick r:id="rId14" action="ppaction://hlinksldjump"/>
            <a:extLst>
              <a:ext uri="{FF2B5EF4-FFF2-40B4-BE49-F238E27FC236}">
                <a16:creationId xmlns:a16="http://schemas.microsoft.com/office/drawing/2014/main" id="{D277E518-4A49-4098-BF26-A66FFB33F6AB}"/>
              </a:ext>
            </a:extLst>
          </p:cNvPr>
          <p:cNvSpPr txBox="1"/>
          <p:nvPr/>
        </p:nvSpPr>
        <p:spPr>
          <a:xfrm>
            <a:off x="9834612" y="1119858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NỘI DUNG 1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3" name="TextBox 42">
            <a:hlinkClick r:id="rId16" action="ppaction://hlinksldjump"/>
            <a:extLst>
              <a:ext uri="{FF2B5EF4-FFF2-40B4-BE49-F238E27FC236}">
                <a16:creationId xmlns:a16="http://schemas.microsoft.com/office/drawing/2014/main" id="{77A5F5C4-B5FA-4713-BE09-3ECBF6A72655}"/>
              </a:ext>
            </a:extLst>
          </p:cNvPr>
          <p:cNvSpPr txBox="1"/>
          <p:nvPr/>
        </p:nvSpPr>
        <p:spPr>
          <a:xfrm>
            <a:off x="9818578" y="2624484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1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hlinkClick r:id="rId18" action="ppaction://hlinksldjump"/>
            <a:extLst>
              <a:ext uri="{FF2B5EF4-FFF2-40B4-BE49-F238E27FC236}">
                <a16:creationId xmlns:a16="http://schemas.microsoft.com/office/drawing/2014/main" id="{A4B4FF55-F5C0-43DE-9609-F928F6752D8A}"/>
              </a:ext>
            </a:extLst>
          </p:cNvPr>
          <p:cNvSpPr txBox="1"/>
          <p:nvPr/>
        </p:nvSpPr>
        <p:spPr>
          <a:xfrm>
            <a:off x="9888190" y="4137226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2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5" name="TextBox 44">
            <a:hlinkClick r:id="rId20" action="ppaction://hlinksldjump"/>
            <a:extLst>
              <a:ext uri="{FF2B5EF4-FFF2-40B4-BE49-F238E27FC236}">
                <a16:creationId xmlns:a16="http://schemas.microsoft.com/office/drawing/2014/main" id="{FB354CE6-7177-4850-8B1A-6FED22FC00A2}"/>
              </a:ext>
            </a:extLst>
          </p:cNvPr>
          <p:cNvSpPr txBox="1"/>
          <p:nvPr/>
        </p:nvSpPr>
        <p:spPr>
          <a:xfrm>
            <a:off x="9829381" y="5597218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3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2324434-94E8-44C4-AF93-D5370DABCA61}"/>
              </a:ext>
            </a:extLst>
          </p:cNvPr>
          <p:cNvSpPr txBox="1"/>
          <p:nvPr/>
        </p:nvSpPr>
        <p:spPr>
          <a:xfrm>
            <a:off x="7747529" y="1471275"/>
            <a:ext cx="2025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NỘI DUNG 1</a:t>
            </a:r>
            <a:endParaRPr lang="vi-VN" sz="2800" b="1">
              <a:solidFill>
                <a:schemeClr val="bg1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04B40E84-55E4-472C-B54F-8B5A9E20D117}"/>
              </a:ext>
            </a:extLst>
          </p:cNvPr>
          <p:cNvSpPr/>
          <p:nvPr/>
        </p:nvSpPr>
        <p:spPr>
          <a:xfrm>
            <a:off x="87181" y="4849358"/>
            <a:ext cx="7439025" cy="527454"/>
          </a:xfrm>
          <a:prstGeom prst="roundRect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68F7D05-B7B6-479A-BB2C-BC3B4E354D89}"/>
              </a:ext>
            </a:extLst>
          </p:cNvPr>
          <p:cNvCxnSpPr>
            <a:cxnSpLocks/>
          </p:cNvCxnSpPr>
          <p:nvPr/>
        </p:nvCxnSpPr>
        <p:spPr>
          <a:xfrm>
            <a:off x="197910" y="4961878"/>
            <a:ext cx="72212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4B0B2976-78D0-422A-9653-DFB10A84D0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74220" b="78888" l="85155" r="88087">
                        <a14:foregroundMark x1="87656" y1="75833" x2="87656" y2="75833"/>
                        <a14:foregroundMark x1="87344" y1="75833" x2="87344" y2="75833"/>
                        <a14:foregroundMark x1="85573" y1="75000" x2="85573" y2="75000"/>
                        <a14:foregroundMark x1="85521" y1="77963" x2="85521" y2="77963"/>
                        <a14:foregroundMark x1="87448" y1="78056" x2="87448" y2="78056"/>
                      </a14:backgroundRemoval>
                    </a14:imgEffect>
                  </a14:imgLayer>
                </a14:imgProps>
              </a:ext>
            </a:extLst>
          </a:blip>
          <a:srcRect l="84788" t="73637" r="11546" b="20529"/>
          <a:stretch/>
        </p:blipFill>
        <p:spPr>
          <a:xfrm>
            <a:off x="7159381" y="5052580"/>
            <a:ext cx="301799" cy="27019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B793959-A072-4F46-B7FC-21E488C7B1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73361" b="79718" l="79527" r="83240">
                        <a14:foregroundMark x1="80052" y1="77685" x2="80052" y2="77685"/>
                        <a14:foregroundMark x1="79792" y1="78796" x2="79792" y2="78796"/>
                        <a14:foregroundMark x1="80938" y1="77963" x2="80938" y2="77963"/>
                        <a14:backgroundMark x1="81406" y1="76389" x2="81406" y2="76389"/>
                        <a14:backgroundMark x1="81563" y1="75463" x2="81823" y2="76574"/>
                      </a14:backgroundRemoval>
                    </a14:imgEffect>
                  </a14:imgLayer>
                </a14:imgProps>
              </a:ext>
            </a:extLst>
          </a:blip>
          <a:srcRect l="79063" t="72566" r="16296" b="19487"/>
          <a:stretch/>
        </p:blipFill>
        <p:spPr>
          <a:xfrm>
            <a:off x="6723246" y="5043775"/>
            <a:ext cx="313621" cy="302063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361D5979-11CB-4CD1-A9C2-650643E8D247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74237" b="79549" l="68878" r="72891">
                        <a14:foregroundMark x1="71354" y1="77130" x2="71354" y2="77130"/>
                      </a14:backgroundRemoval>
                    </a14:imgEffect>
                  </a14:imgLayer>
                </a14:imgProps>
              </a:ext>
            </a:extLst>
          </a:blip>
          <a:srcRect l="68376" t="73573" r="26607" b="19787"/>
          <a:stretch/>
        </p:blipFill>
        <p:spPr>
          <a:xfrm>
            <a:off x="6195590" y="5086095"/>
            <a:ext cx="398690" cy="29681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6AC5A4B6-A51F-4D1F-8A08-F4D30630BC00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73519" b="78333" l="63802" r="67448">
                        <a14:foregroundMark x1="67448" y1="75556" x2="67448" y2="75556"/>
                        <a14:foregroundMark x1="65521" y1="78333" x2="65521" y2="78333"/>
                      </a14:backgroundRemoval>
                    </a14:imgEffect>
                  </a14:imgLayer>
                </a14:imgProps>
              </a:ext>
            </a:extLst>
          </a:blip>
          <a:srcRect l="63415" t="73052" r="32153" b="21032"/>
          <a:stretch/>
        </p:blipFill>
        <p:spPr>
          <a:xfrm>
            <a:off x="5678763" y="5009041"/>
            <a:ext cx="429646" cy="32260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C8FCA3FA-76B7-4D29-9BBE-FDC03261105B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74395" b="78848" l="58752" r="62207">
                        <a14:foregroundMark x1="60625" y1="76111" x2="60885" y2="76481"/>
                        <a14:foregroundMark x1="60000" y1="77685" x2="60208" y2="77593"/>
                        <a14:foregroundMark x1="59635" y1="76296" x2="59740" y2="76296"/>
                        <a14:foregroundMark x1="61198" y1="77500" x2="61198" y2="77500"/>
                      </a14:backgroundRemoval>
                    </a14:imgEffect>
                  </a14:imgLayer>
                </a14:imgProps>
              </a:ext>
            </a:extLst>
          </a:blip>
          <a:srcRect l="58320" t="73838" r="37361" b="20595"/>
          <a:stretch/>
        </p:blipFill>
        <p:spPr>
          <a:xfrm>
            <a:off x="5259607" y="5087839"/>
            <a:ext cx="336031" cy="243623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8875B247-4033-48F7-8D43-6A6929D41D61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73687" b="78770" l="52361" r="57129"/>
                    </a14:imgEffect>
                  </a14:imgLayer>
                </a14:imgProps>
              </a:ext>
            </a:extLst>
          </a:blip>
          <a:srcRect l="51765" t="73052" r="42275" b="20595"/>
          <a:stretch/>
        </p:blipFill>
        <p:spPr>
          <a:xfrm>
            <a:off x="4610929" y="5025246"/>
            <a:ext cx="565553" cy="339125"/>
          </a:xfrm>
          <a:prstGeom prst="rect">
            <a:avLst/>
          </a:prstGeom>
        </p:spPr>
      </p:pic>
      <p:sp>
        <p:nvSpPr>
          <p:cNvPr id="77" name="Oval 76">
            <a:extLst>
              <a:ext uri="{FF2B5EF4-FFF2-40B4-BE49-F238E27FC236}">
                <a16:creationId xmlns:a16="http://schemas.microsoft.com/office/drawing/2014/main" id="{63B44ADA-80D2-4BC7-8172-8C4C9C7B499C}"/>
              </a:ext>
            </a:extLst>
          </p:cNvPr>
          <p:cNvSpPr/>
          <p:nvPr/>
        </p:nvSpPr>
        <p:spPr>
          <a:xfrm>
            <a:off x="7348737" y="4903799"/>
            <a:ext cx="107094" cy="1162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2F37A23-73C9-4C11-AC0A-FE0C0FF1983C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73801" b="78832" l="10349" r="13580">
                        <a14:foregroundMark x1="12552" y1="77500" x2="12552" y2="77500"/>
                      </a14:backgroundRemoval>
                    </a14:imgEffect>
                  </a14:imgLayer>
                </a14:imgProps>
              </a:ext>
            </a:extLst>
          </a:blip>
          <a:srcRect l="9945" t="73172" r="86016" b="20539"/>
          <a:stretch/>
        </p:blipFill>
        <p:spPr>
          <a:xfrm>
            <a:off x="156747" y="5017297"/>
            <a:ext cx="351654" cy="30795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51F1CE6-3A3D-4155-96EE-CE0CF4FA3CDA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74427" b="78399" l="15360" r="19071">
                        <a14:foregroundMark x1="18229" y1="75741" x2="18229" y2="75741"/>
                      </a14:backgroundRemoval>
                    </a14:imgEffect>
                  </a14:imgLayer>
                </a14:imgProps>
              </a:ext>
            </a:extLst>
          </a:blip>
          <a:srcRect l="16005" t="73692" r="81355" b="20806"/>
          <a:stretch/>
        </p:blipFill>
        <p:spPr>
          <a:xfrm>
            <a:off x="599184" y="5030039"/>
            <a:ext cx="228226" cy="26764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3FAB65A-0EDC-41BA-A810-FC99940D8281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83008" b="87604" l="21103" r="24377">
                        <a14:foregroundMark x1="22448" y1="84074" x2="22448" y2="84074"/>
                        <a14:foregroundMark x1="22500" y1="83704" x2="22500" y2="83704"/>
                        <a14:foregroundMark x1="22552" y1="83796" x2="22552" y2="83796"/>
                        <a14:foregroundMark x1="22813" y1="85556" x2="22813" y2="85556"/>
                        <a14:foregroundMark x1="23438" y1="84352" x2="23438" y2="84352"/>
                      </a14:backgroundRemoval>
                    </a14:imgEffect>
                  </a14:imgLayer>
                </a14:imgProps>
              </a:ext>
            </a:extLst>
          </a:blip>
          <a:srcRect l="20694" t="82434" r="75214" b="11822"/>
          <a:stretch/>
        </p:blipFill>
        <p:spPr>
          <a:xfrm>
            <a:off x="1002228" y="5045733"/>
            <a:ext cx="304720" cy="24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3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9CCFBE-69D5-4B15-87D0-ED76D218D77C}"/>
              </a:ext>
            </a:extLst>
          </p:cNvPr>
          <p:cNvSpPr/>
          <p:nvPr/>
        </p:nvSpPr>
        <p:spPr>
          <a:xfrm>
            <a:off x="0" y="28207"/>
            <a:ext cx="12192000" cy="68580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5F8200-CF27-47D3-9F83-E69FA91AFEAD}"/>
              </a:ext>
            </a:extLst>
          </p:cNvPr>
          <p:cNvSpPr/>
          <p:nvPr/>
        </p:nvSpPr>
        <p:spPr>
          <a:xfrm>
            <a:off x="0" y="0"/>
            <a:ext cx="12192000" cy="855133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D210FE-D1F4-4507-8728-7D04F414E4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7" t="9815" r="94549" b="83766"/>
          <a:stretch/>
        </p:blipFill>
        <p:spPr>
          <a:xfrm>
            <a:off x="160868" y="200568"/>
            <a:ext cx="508000" cy="546999"/>
          </a:xfrm>
          <a:prstGeom prst="rect">
            <a:avLst/>
          </a:prstGeom>
        </p:spPr>
      </p:pic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A6D24E8C-5B4E-45DD-A6FC-D02CD3AFD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6" t="9555" r="81945" b="83779"/>
          <a:stretch/>
        </p:blipFill>
        <p:spPr>
          <a:xfrm>
            <a:off x="668868" y="129498"/>
            <a:ext cx="1854199" cy="6180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E9C5F5-44A8-4AC9-A83B-B1D2F91AD4D1}"/>
              </a:ext>
            </a:extLst>
          </p:cNvPr>
          <p:cNvSpPr/>
          <p:nvPr/>
        </p:nvSpPr>
        <p:spPr>
          <a:xfrm>
            <a:off x="3264408" y="272597"/>
            <a:ext cx="4562856" cy="426650"/>
          </a:xfrm>
          <a:prstGeom prst="rect">
            <a:avLst/>
          </a:prstGeom>
          <a:solidFill>
            <a:srgbClr val="121212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E3E3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1</a:t>
            </a:r>
            <a:endParaRPr lang="vi-VN" b="1">
              <a:solidFill>
                <a:srgbClr val="E3E3E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C7FA5-7929-43A4-A577-670B201C5555}"/>
              </a:ext>
            </a:extLst>
          </p:cNvPr>
          <p:cNvSpPr/>
          <p:nvPr/>
        </p:nvSpPr>
        <p:spPr>
          <a:xfrm>
            <a:off x="7827264" y="272597"/>
            <a:ext cx="669036" cy="426650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3C7780-4C02-4A5E-AA07-5AF5369EA1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191" t="12200" r="41944" b="83058"/>
          <a:stretch/>
        </p:blipFill>
        <p:spPr>
          <a:xfrm>
            <a:off x="7987157" y="323311"/>
            <a:ext cx="349250" cy="3252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2ED5C4-5BB8-4F38-9306-A2307447B4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319" t="10309" r="33194" b="81745"/>
          <a:stretch/>
        </p:blipFill>
        <p:spPr>
          <a:xfrm>
            <a:off x="8568605" y="155103"/>
            <a:ext cx="669036" cy="54492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B2ED990-D7FC-47BA-9F7B-4DD9CD04AC0C}"/>
              </a:ext>
            </a:extLst>
          </p:cNvPr>
          <p:cNvSpPr/>
          <p:nvPr/>
        </p:nvSpPr>
        <p:spPr>
          <a:xfrm>
            <a:off x="11590867" y="196334"/>
            <a:ext cx="440265" cy="447964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A16DC4-D451-42F6-82F5-CCB56CC6DCF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1628" t="11100" r="12847" b="81531"/>
          <a:stretch/>
        </p:blipFill>
        <p:spPr>
          <a:xfrm>
            <a:off x="10993790" y="214549"/>
            <a:ext cx="597077" cy="447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BC819D-9030-4B9B-8DD0-5A77D465A8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6805" t="12470" r="20417" b="82345"/>
          <a:stretch/>
        </p:blipFill>
        <p:spPr>
          <a:xfrm>
            <a:off x="10616531" y="292932"/>
            <a:ext cx="338667" cy="355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964A36-7D93-46D4-9A1E-5C996D6D19D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281" t="12470" r="26806" b="83086"/>
          <a:stretch/>
        </p:blipFill>
        <p:spPr>
          <a:xfrm>
            <a:off x="10002858" y="311531"/>
            <a:ext cx="355263" cy="30480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2E6DCD-3436-4BB7-8180-EAF47CCB5F6C}"/>
              </a:ext>
            </a:extLst>
          </p:cNvPr>
          <p:cNvSpPr/>
          <p:nvPr/>
        </p:nvSpPr>
        <p:spPr>
          <a:xfrm>
            <a:off x="87182" y="1204716"/>
            <a:ext cx="7439025" cy="4171950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A1AADD-788F-42A3-A54F-FE1A6EDF2301}"/>
              </a:ext>
            </a:extLst>
          </p:cNvPr>
          <p:cNvSpPr txBox="1"/>
          <p:nvPr/>
        </p:nvSpPr>
        <p:spPr>
          <a:xfrm>
            <a:off x="1997687" y="2817991"/>
            <a:ext cx="3854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chemeClr val="bg1"/>
                </a:solidFill>
              </a:rPr>
              <a:t>NỘI DUNG 2</a:t>
            </a:r>
            <a:endParaRPr lang="vi-VN" sz="5400" b="1">
              <a:solidFill>
                <a:schemeClr val="bg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0B84872-771A-44CD-9AC2-0250A23B79A3}"/>
              </a:ext>
            </a:extLst>
          </p:cNvPr>
          <p:cNvSpPr/>
          <p:nvPr/>
        </p:nvSpPr>
        <p:spPr>
          <a:xfrm>
            <a:off x="308504" y="6096907"/>
            <a:ext cx="555096" cy="503807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B63E47-D5F0-4708-9290-4727636E4546}"/>
              </a:ext>
            </a:extLst>
          </p:cNvPr>
          <p:cNvSpPr txBox="1"/>
          <p:nvPr/>
        </p:nvSpPr>
        <p:spPr>
          <a:xfrm>
            <a:off x="156747" y="5469989"/>
            <a:ext cx="1792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NỘI DUNG 2</a:t>
            </a:r>
            <a:endParaRPr lang="vi-VN" sz="2400" b="1">
              <a:solidFill>
                <a:schemeClr val="bg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5406E6A-1C1B-43CD-A8A2-D7B5C2A05D2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8818" t="68258" r="35141" b="26862"/>
          <a:stretch/>
        </p:blipFill>
        <p:spPr>
          <a:xfrm>
            <a:off x="4264259" y="5545139"/>
            <a:ext cx="3335634" cy="35164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622ECB7-30E2-4466-B9B8-9F94E0A90DD7}"/>
              </a:ext>
            </a:extLst>
          </p:cNvPr>
          <p:cNvCxnSpPr>
            <a:cxnSpLocks/>
          </p:cNvCxnSpPr>
          <p:nvPr/>
        </p:nvCxnSpPr>
        <p:spPr>
          <a:xfrm>
            <a:off x="197910" y="5952201"/>
            <a:ext cx="7439025" cy="0"/>
          </a:xfrm>
          <a:prstGeom prst="line">
            <a:avLst/>
          </a:prstGeom>
          <a:ln w="28575">
            <a:solidFill>
              <a:srgbClr val="2F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D0FA4E7-0BE3-423E-8062-B317D63D230B}"/>
              </a:ext>
            </a:extLst>
          </p:cNvPr>
          <p:cNvSpPr txBox="1"/>
          <p:nvPr/>
        </p:nvSpPr>
        <p:spPr>
          <a:xfrm>
            <a:off x="863600" y="6096907"/>
            <a:ext cx="3005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 và tên người thuyết trình</a:t>
            </a:r>
            <a:endParaRPr lang="vi-VN" sz="16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96E278-25D0-4C4E-9453-AEEED1852A80}"/>
              </a:ext>
            </a:extLst>
          </p:cNvPr>
          <p:cNvSpPr txBox="1"/>
          <p:nvPr/>
        </p:nvSpPr>
        <p:spPr>
          <a:xfrm>
            <a:off x="817580" y="6364421"/>
            <a:ext cx="1576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người đăng ký</a:t>
            </a:r>
            <a:endParaRPr lang="vi-VN" sz="140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4CAF6A-BACD-42DF-97E3-B1EC234F5EA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3015" b="48803" l="88151" r="95606"/>
                    </a14:imgEffect>
                  </a14:imgLayer>
                </a14:imgProps>
              </a:ext>
            </a:extLst>
          </a:blip>
          <a:srcRect l="87219" t="42292" r="3462" b="50474"/>
          <a:stretch/>
        </p:blipFill>
        <p:spPr>
          <a:xfrm>
            <a:off x="6515602" y="6160984"/>
            <a:ext cx="1189065" cy="5191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86E0B8C-D09E-48A6-8C31-1100BB334CA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2731" b="47039" l="47836" r="49142"/>
                    </a14:imgEffect>
                  </a14:imgLayer>
                </a14:imgProps>
              </a:ext>
            </a:extLst>
          </a:blip>
          <a:srcRect l="47673" t="42192" r="50695" b="52422"/>
          <a:stretch/>
        </p:blipFill>
        <p:spPr>
          <a:xfrm>
            <a:off x="3710259" y="6047225"/>
            <a:ext cx="235916" cy="437918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3630A04-C130-48A6-985F-7037A17025BB}"/>
              </a:ext>
            </a:extLst>
          </p:cNvPr>
          <p:cNvSpPr/>
          <p:nvPr/>
        </p:nvSpPr>
        <p:spPr>
          <a:xfrm>
            <a:off x="4673600" y="5545139"/>
            <a:ext cx="203200" cy="275756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962BF0-7725-4997-A27D-7F444485067D}"/>
              </a:ext>
            </a:extLst>
          </p:cNvPr>
          <p:cNvSpPr/>
          <p:nvPr/>
        </p:nvSpPr>
        <p:spPr>
          <a:xfrm>
            <a:off x="5314325" y="5521517"/>
            <a:ext cx="203200" cy="275756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Rectangle 28">
            <a:hlinkClick r:id="rId13" action="ppaction://hlinksldjump"/>
            <a:extLst>
              <a:ext uri="{FF2B5EF4-FFF2-40B4-BE49-F238E27FC236}">
                <a16:creationId xmlns:a16="http://schemas.microsoft.com/office/drawing/2014/main" id="{2B73B9BA-8434-497F-B8FA-F828B48F38A1}"/>
              </a:ext>
            </a:extLst>
          </p:cNvPr>
          <p:cNvSpPr/>
          <p:nvPr/>
        </p:nvSpPr>
        <p:spPr>
          <a:xfrm>
            <a:off x="7728530" y="1193681"/>
            <a:ext cx="2081852" cy="1168519"/>
          </a:xfrm>
          <a:prstGeom prst="rect">
            <a:avLst/>
          </a:pr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9" name="Rectangle 38">
            <a:hlinkClick r:id="rId15" action="ppaction://hlinksldjump"/>
            <a:extLst>
              <a:ext uri="{FF2B5EF4-FFF2-40B4-BE49-F238E27FC236}">
                <a16:creationId xmlns:a16="http://schemas.microsoft.com/office/drawing/2014/main" id="{E0115321-F107-47B8-8407-258DB1384ECA}"/>
              </a:ext>
            </a:extLst>
          </p:cNvPr>
          <p:cNvSpPr/>
          <p:nvPr/>
        </p:nvSpPr>
        <p:spPr>
          <a:xfrm>
            <a:off x="7717396" y="2695396"/>
            <a:ext cx="2081852" cy="1168519"/>
          </a:xfrm>
          <a:prstGeom prst="rect">
            <a:avLst/>
          </a:prstGeom>
          <a:blipFill dpi="0"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0" name="Rectangle 39">
            <a:hlinkClick r:id="rId17" action="ppaction://hlinksldjump"/>
            <a:extLst>
              <a:ext uri="{FF2B5EF4-FFF2-40B4-BE49-F238E27FC236}">
                <a16:creationId xmlns:a16="http://schemas.microsoft.com/office/drawing/2014/main" id="{504F3753-BC03-4025-BC7C-2D2EB49918A9}"/>
              </a:ext>
            </a:extLst>
          </p:cNvPr>
          <p:cNvSpPr/>
          <p:nvPr/>
        </p:nvSpPr>
        <p:spPr>
          <a:xfrm>
            <a:off x="7747529" y="4195163"/>
            <a:ext cx="2081852" cy="1168519"/>
          </a:xfrm>
          <a:prstGeom prst="rect">
            <a:avLst/>
          </a:pr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Rectangle 40">
            <a:hlinkClick r:id="rId19" action="ppaction://hlinksldjump"/>
            <a:extLst>
              <a:ext uri="{FF2B5EF4-FFF2-40B4-BE49-F238E27FC236}">
                <a16:creationId xmlns:a16="http://schemas.microsoft.com/office/drawing/2014/main" id="{2014D481-C7B4-4237-85CB-61D9F231BC3B}"/>
              </a:ext>
            </a:extLst>
          </p:cNvPr>
          <p:cNvSpPr/>
          <p:nvPr/>
        </p:nvSpPr>
        <p:spPr>
          <a:xfrm>
            <a:off x="7736726" y="5690414"/>
            <a:ext cx="2081852" cy="1168519"/>
          </a:xfrm>
          <a:prstGeom prst="rect">
            <a:avLst/>
          </a:prstGeom>
          <a:blipFill dpi="0"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TextBox 41">
            <a:hlinkClick r:id="rId13" action="ppaction://hlinksldjump"/>
            <a:extLst>
              <a:ext uri="{FF2B5EF4-FFF2-40B4-BE49-F238E27FC236}">
                <a16:creationId xmlns:a16="http://schemas.microsoft.com/office/drawing/2014/main" id="{D277E518-4A49-4098-BF26-A66FFB33F6AB}"/>
              </a:ext>
            </a:extLst>
          </p:cNvPr>
          <p:cNvSpPr txBox="1"/>
          <p:nvPr/>
        </p:nvSpPr>
        <p:spPr>
          <a:xfrm>
            <a:off x="9834612" y="1119858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1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3" name="TextBox 42">
            <a:hlinkClick r:id="rId15" action="ppaction://hlinksldjump"/>
            <a:extLst>
              <a:ext uri="{FF2B5EF4-FFF2-40B4-BE49-F238E27FC236}">
                <a16:creationId xmlns:a16="http://schemas.microsoft.com/office/drawing/2014/main" id="{77A5F5C4-B5FA-4713-BE09-3ECBF6A72655}"/>
              </a:ext>
            </a:extLst>
          </p:cNvPr>
          <p:cNvSpPr txBox="1"/>
          <p:nvPr/>
        </p:nvSpPr>
        <p:spPr>
          <a:xfrm>
            <a:off x="9818578" y="2624484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2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hlinkClick r:id="rId17" action="ppaction://hlinksldjump"/>
            <a:extLst>
              <a:ext uri="{FF2B5EF4-FFF2-40B4-BE49-F238E27FC236}">
                <a16:creationId xmlns:a16="http://schemas.microsoft.com/office/drawing/2014/main" id="{A4B4FF55-F5C0-43DE-9609-F928F6752D8A}"/>
              </a:ext>
            </a:extLst>
          </p:cNvPr>
          <p:cNvSpPr txBox="1"/>
          <p:nvPr/>
        </p:nvSpPr>
        <p:spPr>
          <a:xfrm>
            <a:off x="9888190" y="4137226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3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5" name="TextBox 44">
            <a:hlinkClick r:id="rId19" action="ppaction://hlinksldjump"/>
            <a:extLst>
              <a:ext uri="{FF2B5EF4-FFF2-40B4-BE49-F238E27FC236}">
                <a16:creationId xmlns:a16="http://schemas.microsoft.com/office/drawing/2014/main" id="{FB354CE6-7177-4850-8B1A-6FED22FC00A2}"/>
              </a:ext>
            </a:extLst>
          </p:cNvPr>
          <p:cNvSpPr txBox="1"/>
          <p:nvPr/>
        </p:nvSpPr>
        <p:spPr>
          <a:xfrm>
            <a:off x="9829381" y="5597218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4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689C3EE-2A5D-4E17-8293-3317E83D47E6}"/>
              </a:ext>
            </a:extLst>
          </p:cNvPr>
          <p:cNvSpPr/>
          <p:nvPr/>
        </p:nvSpPr>
        <p:spPr>
          <a:xfrm>
            <a:off x="57070" y="4856201"/>
            <a:ext cx="7542823" cy="527454"/>
          </a:xfrm>
          <a:prstGeom prst="roundRect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2F5B5A4-AFB4-44F5-8691-59EEA8B5D52B}"/>
              </a:ext>
            </a:extLst>
          </p:cNvPr>
          <p:cNvCxnSpPr>
            <a:cxnSpLocks/>
          </p:cNvCxnSpPr>
          <p:nvPr/>
        </p:nvCxnSpPr>
        <p:spPr>
          <a:xfrm>
            <a:off x="197910" y="4961878"/>
            <a:ext cx="72212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18CC7511-74B2-4F3F-A715-B2BA06283158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74220" b="78888" l="85155" r="88087">
                        <a14:foregroundMark x1="87656" y1="75833" x2="87656" y2="75833"/>
                        <a14:foregroundMark x1="87344" y1="75833" x2="87344" y2="75833"/>
                        <a14:foregroundMark x1="85573" y1="75000" x2="85573" y2="75000"/>
                        <a14:foregroundMark x1="85521" y1="77963" x2="85521" y2="77963"/>
                        <a14:foregroundMark x1="87448" y1="78056" x2="87448" y2="78056"/>
                      </a14:backgroundRemoval>
                    </a14:imgEffect>
                  </a14:imgLayer>
                </a14:imgProps>
              </a:ext>
            </a:extLst>
          </a:blip>
          <a:srcRect l="84788" t="73637" r="11546" b="20529"/>
          <a:stretch/>
        </p:blipFill>
        <p:spPr>
          <a:xfrm>
            <a:off x="7159381" y="5052580"/>
            <a:ext cx="301799" cy="27019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5593E12-25D8-421B-894E-4EB9D6ED7422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73361" b="79718" l="79527" r="83240">
                        <a14:foregroundMark x1="80052" y1="77685" x2="80052" y2="77685"/>
                        <a14:foregroundMark x1="79792" y1="78796" x2="79792" y2="78796"/>
                        <a14:foregroundMark x1="80938" y1="77963" x2="80938" y2="77963"/>
                        <a14:backgroundMark x1="81406" y1="76389" x2="81406" y2="76389"/>
                        <a14:backgroundMark x1="81563" y1="75463" x2="81823" y2="76574"/>
                      </a14:backgroundRemoval>
                    </a14:imgEffect>
                  </a14:imgLayer>
                </a14:imgProps>
              </a:ext>
            </a:extLst>
          </a:blip>
          <a:srcRect l="79063" t="72566" r="16296" b="19487"/>
          <a:stretch/>
        </p:blipFill>
        <p:spPr>
          <a:xfrm>
            <a:off x="6723246" y="5043775"/>
            <a:ext cx="313621" cy="30206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1274686-02FD-402F-B296-FC47268A3DF3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74237" b="79549" l="68878" r="72891">
                        <a14:foregroundMark x1="71354" y1="77130" x2="71354" y2="77130"/>
                      </a14:backgroundRemoval>
                    </a14:imgEffect>
                  </a14:imgLayer>
                </a14:imgProps>
              </a:ext>
            </a:extLst>
          </a:blip>
          <a:srcRect l="68376" t="73573" r="26607" b="19787"/>
          <a:stretch/>
        </p:blipFill>
        <p:spPr>
          <a:xfrm>
            <a:off x="6195590" y="5086095"/>
            <a:ext cx="398690" cy="29681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E902C2E-74D1-4B54-BBFE-027BC754F574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73519" b="78333" l="63802" r="67448">
                        <a14:foregroundMark x1="67448" y1="75556" x2="67448" y2="75556"/>
                        <a14:foregroundMark x1="65521" y1="78333" x2="65521" y2="78333"/>
                      </a14:backgroundRemoval>
                    </a14:imgEffect>
                  </a14:imgLayer>
                </a14:imgProps>
              </a:ext>
            </a:extLst>
          </a:blip>
          <a:srcRect l="63415" t="73052" r="32153" b="21032"/>
          <a:stretch/>
        </p:blipFill>
        <p:spPr>
          <a:xfrm>
            <a:off x="5678763" y="5009041"/>
            <a:ext cx="429646" cy="32260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872A1C1-4DD9-4625-803D-764EFD24604D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74395" b="78848" l="58752" r="62207">
                        <a14:foregroundMark x1="60625" y1="76111" x2="60885" y2="76481"/>
                        <a14:foregroundMark x1="60000" y1="77685" x2="60208" y2="77593"/>
                        <a14:foregroundMark x1="59635" y1="76296" x2="59740" y2="76296"/>
                        <a14:foregroundMark x1="61198" y1="77500" x2="61198" y2="77500"/>
                      </a14:backgroundRemoval>
                    </a14:imgEffect>
                  </a14:imgLayer>
                </a14:imgProps>
              </a:ext>
            </a:extLst>
          </a:blip>
          <a:srcRect l="58320" t="73838" r="37361" b="20595"/>
          <a:stretch/>
        </p:blipFill>
        <p:spPr>
          <a:xfrm>
            <a:off x="5259607" y="5087839"/>
            <a:ext cx="336031" cy="24362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BA4EF88-A21B-4638-8388-F367CD6C3D55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73687" b="78770" l="52361" r="57129"/>
                    </a14:imgEffect>
                  </a14:imgLayer>
                </a14:imgProps>
              </a:ext>
            </a:extLst>
          </a:blip>
          <a:srcRect l="51765" t="73052" r="42275" b="20595"/>
          <a:stretch/>
        </p:blipFill>
        <p:spPr>
          <a:xfrm>
            <a:off x="4610929" y="5025246"/>
            <a:ext cx="565553" cy="33912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D4F5A4F-D8D2-4D05-A1D0-3891A77F00D8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73801" b="78832" l="10349" r="13580">
                        <a14:foregroundMark x1="12552" y1="77500" x2="12552" y2="77500"/>
                      </a14:backgroundRemoval>
                    </a14:imgEffect>
                  </a14:imgLayer>
                </a14:imgProps>
              </a:ext>
            </a:extLst>
          </a:blip>
          <a:srcRect l="9945" t="73172" r="86016" b="20539"/>
          <a:stretch/>
        </p:blipFill>
        <p:spPr>
          <a:xfrm>
            <a:off x="156747" y="5017297"/>
            <a:ext cx="351654" cy="307958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F0D3CB5B-CFB5-4E23-B3DC-6A7DF798AFE9}"/>
              </a:ext>
            </a:extLst>
          </p:cNvPr>
          <p:cNvSpPr/>
          <p:nvPr/>
        </p:nvSpPr>
        <p:spPr>
          <a:xfrm>
            <a:off x="7348737" y="4903799"/>
            <a:ext cx="107094" cy="1162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617EBED-3FC4-49CA-B536-313467EF4E44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74427" b="78399" l="15360" r="19071">
                        <a14:foregroundMark x1="18229" y1="75741" x2="18229" y2="75741"/>
                      </a14:backgroundRemoval>
                    </a14:imgEffect>
                  </a14:imgLayer>
                </a14:imgProps>
              </a:ext>
            </a:extLst>
          </a:blip>
          <a:srcRect l="16005" t="73692" r="81355" b="20806"/>
          <a:stretch/>
        </p:blipFill>
        <p:spPr>
          <a:xfrm>
            <a:off x="599184" y="5030039"/>
            <a:ext cx="228226" cy="26764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420C72B-76AF-4EDB-87DC-32C677C0B858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83008" b="87604" l="21103" r="24377">
                        <a14:foregroundMark x1="22448" y1="84074" x2="22448" y2="84074"/>
                        <a14:foregroundMark x1="22500" y1="83704" x2="22500" y2="83704"/>
                        <a14:foregroundMark x1="22552" y1="83796" x2="22552" y2="83796"/>
                        <a14:foregroundMark x1="22813" y1="85556" x2="22813" y2="85556"/>
                        <a14:foregroundMark x1="23438" y1="84352" x2="23438" y2="84352"/>
                      </a14:backgroundRemoval>
                    </a14:imgEffect>
                  </a14:imgLayer>
                </a14:imgProps>
              </a:ext>
            </a:extLst>
          </a:blip>
          <a:srcRect l="20694" t="82434" r="75214" b="11822"/>
          <a:stretch/>
        </p:blipFill>
        <p:spPr>
          <a:xfrm>
            <a:off x="1002228" y="5045733"/>
            <a:ext cx="304720" cy="24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13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9CCFBE-69D5-4B15-87D0-ED76D218D77C}"/>
              </a:ext>
            </a:extLst>
          </p:cNvPr>
          <p:cNvSpPr/>
          <p:nvPr/>
        </p:nvSpPr>
        <p:spPr>
          <a:xfrm>
            <a:off x="0" y="28207"/>
            <a:ext cx="12192000" cy="68580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5F8200-CF27-47D3-9F83-E69FA91AFEAD}"/>
              </a:ext>
            </a:extLst>
          </p:cNvPr>
          <p:cNvSpPr/>
          <p:nvPr/>
        </p:nvSpPr>
        <p:spPr>
          <a:xfrm>
            <a:off x="0" y="0"/>
            <a:ext cx="12192000" cy="855133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D210FE-D1F4-4507-8728-7D04F414E4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7" t="9815" r="94549" b="83766"/>
          <a:stretch/>
        </p:blipFill>
        <p:spPr>
          <a:xfrm>
            <a:off x="160868" y="200568"/>
            <a:ext cx="508000" cy="546999"/>
          </a:xfrm>
          <a:prstGeom prst="rect">
            <a:avLst/>
          </a:prstGeom>
        </p:spPr>
      </p:pic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A6D24E8C-5B4E-45DD-A6FC-D02CD3AFD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6" t="9555" r="81945" b="83779"/>
          <a:stretch/>
        </p:blipFill>
        <p:spPr>
          <a:xfrm>
            <a:off x="668868" y="129498"/>
            <a:ext cx="1854199" cy="6180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E9C5F5-44A8-4AC9-A83B-B1D2F91AD4D1}"/>
              </a:ext>
            </a:extLst>
          </p:cNvPr>
          <p:cNvSpPr/>
          <p:nvPr/>
        </p:nvSpPr>
        <p:spPr>
          <a:xfrm>
            <a:off x="3264408" y="272597"/>
            <a:ext cx="4562856" cy="426650"/>
          </a:xfrm>
          <a:prstGeom prst="rect">
            <a:avLst/>
          </a:prstGeom>
          <a:solidFill>
            <a:srgbClr val="121212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E3E3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1</a:t>
            </a:r>
            <a:endParaRPr lang="vi-VN" b="1">
              <a:solidFill>
                <a:srgbClr val="E3E3E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C7FA5-7929-43A4-A577-670B201C5555}"/>
              </a:ext>
            </a:extLst>
          </p:cNvPr>
          <p:cNvSpPr/>
          <p:nvPr/>
        </p:nvSpPr>
        <p:spPr>
          <a:xfrm>
            <a:off x="7827264" y="272597"/>
            <a:ext cx="669036" cy="426650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3C7780-4C02-4A5E-AA07-5AF5369EA1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191" t="12200" r="41944" b="83058"/>
          <a:stretch/>
        </p:blipFill>
        <p:spPr>
          <a:xfrm>
            <a:off x="7987157" y="323311"/>
            <a:ext cx="349250" cy="3252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2ED5C4-5BB8-4F38-9306-A2307447B4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319" t="10309" r="33194" b="81745"/>
          <a:stretch/>
        </p:blipFill>
        <p:spPr>
          <a:xfrm>
            <a:off x="8568605" y="155103"/>
            <a:ext cx="669036" cy="54492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B2ED990-D7FC-47BA-9F7B-4DD9CD04AC0C}"/>
              </a:ext>
            </a:extLst>
          </p:cNvPr>
          <p:cNvSpPr/>
          <p:nvPr/>
        </p:nvSpPr>
        <p:spPr>
          <a:xfrm>
            <a:off x="11590867" y="196334"/>
            <a:ext cx="440265" cy="447964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A16DC4-D451-42F6-82F5-CCB56CC6DCF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1628" t="11100" r="12847" b="81531"/>
          <a:stretch/>
        </p:blipFill>
        <p:spPr>
          <a:xfrm>
            <a:off x="10993790" y="214549"/>
            <a:ext cx="597077" cy="447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BC819D-9030-4B9B-8DD0-5A77D465A8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6805" t="12470" r="20417" b="82345"/>
          <a:stretch/>
        </p:blipFill>
        <p:spPr>
          <a:xfrm>
            <a:off x="10616531" y="292932"/>
            <a:ext cx="338667" cy="355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964A36-7D93-46D4-9A1E-5C996D6D19D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281" t="12470" r="26806" b="83086"/>
          <a:stretch/>
        </p:blipFill>
        <p:spPr>
          <a:xfrm>
            <a:off x="10002858" y="311531"/>
            <a:ext cx="355263" cy="30480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2E6DCD-3436-4BB7-8180-EAF47CCB5F6C}"/>
              </a:ext>
            </a:extLst>
          </p:cNvPr>
          <p:cNvSpPr/>
          <p:nvPr/>
        </p:nvSpPr>
        <p:spPr>
          <a:xfrm>
            <a:off x="87182" y="1204716"/>
            <a:ext cx="7439025" cy="4171950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0B84872-771A-44CD-9AC2-0250A23B79A3}"/>
              </a:ext>
            </a:extLst>
          </p:cNvPr>
          <p:cNvSpPr/>
          <p:nvPr/>
        </p:nvSpPr>
        <p:spPr>
          <a:xfrm>
            <a:off x="308504" y="6096907"/>
            <a:ext cx="555096" cy="503807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B63E47-D5F0-4708-9290-4727636E4546}"/>
              </a:ext>
            </a:extLst>
          </p:cNvPr>
          <p:cNvSpPr txBox="1"/>
          <p:nvPr/>
        </p:nvSpPr>
        <p:spPr>
          <a:xfrm>
            <a:off x="156747" y="5469989"/>
            <a:ext cx="2081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Ý NỘI DUNG 1</a:t>
            </a:r>
            <a:endParaRPr lang="vi-VN" sz="2400" b="1">
              <a:solidFill>
                <a:schemeClr val="bg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5406E6A-1C1B-43CD-A8A2-D7B5C2A05D2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8818" t="68258" r="35141" b="26862"/>
          <a:stretch/>
        </p:blipFill>
        <p:spPr>
          <a:xfrm>
            <a:off x="4264259" y="5545139"/>
            <a:ext cx="3335634" cy="35164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622ECB7-30E2-4466-B9B8-9F94E0A90DD7}"/>
              </a:ext>
            </a:extLst>
          </p:cNvPr>
          <p:cNvCxnSpPr>
            <a:cxnSpLocks/>
          </p:cNvCxnSpPr>
          <p:nvPr/>
        </p:nvCxnSpPr>
        <p:spPr>
          <a:xfrm>
            <a:off x="197910" y="5952201"/>
            <a:ext cx="7439025" cy="0"/>
          </a:xfrm>
          <a:prstGeom prst="line">
            <a:avLst/>
          </a:prstGeom>
          <a:ln w="28575">
            <a:solidFill>
              <a:srgbClr val="2F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D0FA4E7-0BE3-423E-8062-B317D63D230B}"/>
              </a:ext>
            </a:extLst>
          </p:cNvPr>
          <p:cNvSpPr txBox="1"/>
          <p:nvPr/>
        </p:nvSpPr>
        <p:spPr>
          <a:xfrm>
            <a:off x="863600" y="6096907"/>
            <a:ext cx="3005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 và tên người thuyết trình</a:t>
            </a:r>
            <a:endParaRPr lang="vi-VN" sz="16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96E278-25D0-4C4E-9453-AEEED1852A80}"/>
              </a:ext>
            </a:extLst>
          </p:cNvPr>
          <p:cNvSpPr txBox="1"/>
          <p:nvPr/>
        </p:nvSpPr>
        <p:spPr>
          <a:xfrm>
            <a:off x="817580" y="6364421"/>
            <a:ext cx="1576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người đăng ký</a:t>
            </a:r>
            <a:endParaRPr lang="vi-VN" sz="140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4CAF6A-BACD-42DF-97E3-B1EC234F5EA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3015" b="48803" l="88151" r="95606"/>
                    </a14:imgEffect>
                  </a14:imgLayer>
                </a14:imgProps>
              </a:ext>
            </a:extLst>
          </a:blip>
          <a:srcRect l="87219" t="42292" r="3462" b="50474"/>
          <a:stretch/>
        </p:blipFill>
        <p:spPr>
          <a:xfrm>
            <a:off x="6515602" y="6160984"/>
            <a:ext cx="1189065" cy="5191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86E0B8C-D09E-48A6-8C31-1100BB334CA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2731" b="47039" l="47836" r="49142"/>
                    </a14:imgEffect>
                  </a14:imgLayer>
                </a14:imgProps>
              </a:ext>
            </a:extLst>
          </a:blip>
          <a:srcRect l="47673" t="42192" r="50695" b="52422"/>
          <a:stretch/>
        </p:blipFill>
        <p:spPr>
          <a:xfrm>
            <a:off x="3710259" y="6047225"/>
            <a:ext cx="235916" cy="437918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3630A04-C130-48A6-985F-7037A17025BB}"/>
              </a:ext>
            </a:extLst>
          </p:cNvPr>
          <p:cNvSpPr/>
          <p:nvPr/>
        </p:nvSpPr>
        <p:spPr>
          <a:xfrm>
            <a:off x="4673600" y="5545139"/>
            <a:ext cx="203200" cy="275756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962BF0-7725-4997-A27D-7F444485067D}"/>
              </a:ext>
            </a:extLst>
          </p:cNvPr>
          <p:cNvSpPr/>
          <p:nvPr/>
        </p:nvSpPr>
        <p:spPr>
          <a:xfrm>
            <a:off x="5314325" y="5521517"/>
            <a:ext cx="203200" cy="275756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Rectangle 28">
            <a:hlinkClick r:id="rId13" action="ppaction://hlinksldjump"/>
            <a:extLst>
              <a:ext uri="{FF2B5EF4-FFF2-40B4-BE49-F238E27FC236}">
                <a16:creationId xmlns:a16="http://schemas.microsoft.com/office/drawing/2014/main" id="{2B73B9BA-8434-497F-B8FA-F828B48F38A1}"/>
              </a:ext>
            </a:extLst>
          </p:cNvPr>
          <p:cNvSpPr/>
          <p:nvPr/>
        </p:nvSpPr>
        <p:spPr>
          <a:xfrm>
            <a:off x="7728530" y="1193681"/>
            <a:ext cx="2081852" cy="1168519"/>
          </a:xfrm>
          <a:prstGeom prst="rect">
            <a:avLst/>
          </a:pr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9" name="Rectangle 38">
            <a:hlinkClick r:id="rId15" action="ppaction://hlinksldjump"/>
            <a:extLst>
              <a:ext uri="{FF2B5EF4-FFF2-40B4-BE49-F238E27FC236}">
                <a16:creationId xmlns:a16="http://schemas.microsoft.com/office/drawing/2014/main" id="{E0115321-F107-47B8-8407-258DB1384ECA}"/>
              </a:ext>
            </a:extLst>
          </p:cNvPr>
          <p:cNvSpPr/>
          <p:nvPr/>
        </p:nvSpPr>
        <p:spPr>
          <a:xfrm>
            <a:off x="7717396" y="2695396"/>
            <a:ext cx="2081852" cy="1168519"/>
          </a:xfrm>
          <a:prstGeom prst="rect">
            <a:avLst/>
          </a:prstGeom>
          <a:blipFill dpi="0"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0" name="Rectangle 39">
            <a:hlinkClick r:id="rId17" action="ppaction://hlinksldjump"/>
            <a:extLst>
              <a:ext uri="{FF2B5EF4-FFF2-40B4-BE49-F238E27FC236}">
                <a16:creationId xmlns:a16="http://schemas.microsoft.com/office/drawing/2014/main" id="{504F3753-BC03-4025-BC7C-2D2EB49918A9}"/>
              </a:ext>
            </a:extLst>
          </p:cNvPr>
          <p:cNvSpPr/>
          <p:nvPr/>
        </p:nvSpPr>
        <p:spPr>
          <a:xfrm>
            <a:off x="7747529" y="4195163"/>
            <a:ext cx="2081852" cy="1168519"/>
          </a:xfrm>
          <a:prstGeom prst="rect">
            <a:avLst/>
          </a:pr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Rectangle 40">
            <a:hlinkClick r:id="rId19" action="ppaction://hlinksldjump"/>
            <a:extLst>
              <a:ext uri="{FF2B5EF4-FFF2-40B4-BE49-F238E27FC236}">
                <a16:creationId xmlns:a16="http://schemas.microsoft.com/office/drawing/2014/main" id="{2014D481-C7B4-4237-85CB-61D9F231BC3B}"/>
              </a:ext>
            </a:extLst>
          </p:cNvPr>
          <p:cNvSpPr/>
          <p:nvPr/>
        </p:nvSpPr>
        <p:spPr>
          <a:xfrm>
            <a:off x="7736726" y="5690414"/>
            <a:ext cx="2081852" cy="1168519"/>
          </a:xfrm>
          <a:prstGeom prst="rect">
            <a:avLst/>
          </a:prstGeom>
          <a:blipFill dpi="0"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TextBox 41">
            <a:hlinkClick r:id="rId13" action="ppaction://hlinksldjump"/>
            <a:extLst>
              <a:ext uri="{FF2B5EF4-FFF2-40B4-BE49-F238E27FC236}">
                <a16:creationId xmlns:a16="http://schemas.microsoft.com/office/drawing/2014/main" id="{D277E518-4A49-4098-BF26-A66FFB33F6AB}"/>
              </a:ext>
            </a:extLst>
          </p:cNvPr>
          <p:cNvSpPr txBox="1"/>
          <p:nvPr/>
        </p:nvSpPr>
        <p:spPr>
          <a:xfrm>
            <a:off x="9834612" y="1119858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NỘI DUNG 2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3" name="TextBox 42">
            <a:hlinkClick r:id="rId15" action="ppaction://hlinksldjump"/>
            <a:extLst>
              <a:ext uri="{FF2B5EF4-FFF2-40B4-BE49-F238E27FC236}">
                <a16:creationId xmlns:a16="http://schemas.microsoft.com/office/drawing/2014/main" id="{77A5F5C4-B5FA-4713-BE09-3ECBF6A72655}"/>
              </a:ext>
            </a:extLst>
          </p:cNvPr>
          <p:cNvSpPr txBox="1"/>
          <p:nvPr/>
        </p:nvSpPr>
        <p:spPr>
          <a:xfrm>
            <a:off x="9818578" y="2624484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2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hlinkClick r:id="rId17" action="ppaction://hlinksldjump"/>
            <a:extLst>
              <a:ext uri="{FF2B5EF4-FFF2-40B4-BE49-F238E27FC236}">
                <a16:creationId xmlns:a16="http://schemas.microsoft.com/office/drawing/2014/main" id="{A4B4FF55-F5C0-43DE-9609-F928F6752D8A}"/>
              </a:ext>
            </a:extLst>
          </p:cNvPr>
          <p:cNvSpPr txBox="1"/>
          <p:nvPr/>
        </p:nvSpPr>
        <p:spPr>
          <a:xfrm>
            <a:off x="9888190" y="4137226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3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5" name="TextBox 44">
            <a:hlinkClick r:id="rId19" action="ppaction://hlinksldjump"/>
            <a:extLst>
              <a:ext uri="{FF2B5EF4-FFF2-40B4-BE49-F238E27FC236}">
                <a16:creationId xmlns:a16="http://schemas.microsoft.com/office/drawing/2014/main" id="{FB354CE6-7177-4850-8B1A-6FED22FC00A2}"/>
              </a:ext>
            </a:extLst>
          </p:cNvPr>
          <p:cNvSpPr txBox="1"/>
          <p:nvPr/>
        </p:nvSpPr>
        <p:spPr>
          <a:xfrm>
            <a:off x="9829381" y="5597218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4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689C3EE-2A5D-4E17-8293-3317E83D47E6}"/>
              </a:ext>
            </a:extLst>
          </p:cNvPr>
          <p:cNvSpPr/>
          <p:nvPr/>
        </p:nvSpPr>
        <p:spPr>
          <a:xfrm>
            <a:off x="57070" y="4856201"/>
            <a:ext cx="7542823" cy="527454"/>
          </a:xfrm>
          <a:prstGeom prst="roundRect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2F5B5A4-AFB4-44F5-8691-59EEA8B5D52B}"/>
              </a:ext>
            </a:extLst>
          </p:cNvPr>
          <p:cNvCxnSpPr>
            <a:cxnSpLocks/>
          </p:cNvCxnSpPr>
          <p:nvPr/>
        </p:nvCxnSpPr>
        <p:spPr>
          <a:xfrm>
            <a:off x="197910" y="4961878"/>
            <a:ext cx="72212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18CC7511-74B2-4F3F-A715-B2BA06283158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74220" b="78888" l="85155" r="88087">
                        <a14:foregroundMark x1="87656" y1="75833" x2="87656" y2="75833"/>
                        <a14:foregroundMark x1="87344" y1="75833" x2="87344" y2="75833"/>
                        <a14:foregroundMark x1="85573" y1="75000" x2="85573" y2="75000"/>
                        <a14:foregroundMark x1="85521" y1="77963" x2="85521" y2="77963"/>
                        <a14:foregroundMark x1="87448" y1="78056" x2="87448" y2="78056"/>
                      </a14:backgroundRemoval>
                    </a14:imgEffect>
                  </a14:imgLayer>
                </a14:imgProps>
              </a:ext>
            </a:extLst>
          </a:blip>
          <a:srcRect l="84788" t="73637" r="11546" b="20529"/>
          <a:stretch/>
        </p:blipFill>
        <p:spPr>
          <a:xfrm>
            <a:off x="7159381" y="5052580"/>
            <a:ext cx="301799" cy="27019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5593E12-25D8-421B-894E-4EB9D6ED7422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73361" b="79718" l="79527" r="83240">
                        <a14:foregroundMark x1="80052" y1="77685" x2="80052" y2="77685"/>
                        <a14:foregroundMark x1="79792" y1="78796" x2="79792" y2="78796"/>
                        <a14:foregroundMark x1="80938" y1="77963" x2="80938" y2="77963"/>
                        <a14:backgroundMark x1="81406" y1="76389" x2="81406" y2="76389"/>
                        <a14:backgroundMark x1="81563" y1="75463" x2="81823" y2="76574"/>
                      </a14:backgroundRemoval>
                    </a14:imgEffect>
                  </a14:imgLayer>
                </a14:imgProps>
              </a:ext>
            </a:extLst>
          </a:blip>
          <a:srcRect l="79063" t="72566" r="16296" b="19487"/>
          <a:stretch/>
        </p:blipFill>
        <p:spPr>
          <a:xfrm>
            <a:off x="6723246" y="5043775"/>
            <a:ext cx="313621" cy="30206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1274686-02FD-402F-B296-FC47268A3DF3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74237" b="79549" l="68878" r="72891">
                        <a14:foregroundMark x1="71354" y1="77130" x2="71354" y2="77130"/>
                      </a14:backgroundRemoval>
                    </a14:imgEffect>
                  </a14:imgLayer>
                </a14:imgProps>
              </a:ext>
            </a:extLst>
          </a:blip>
          <a:srcRect l="68376" t="73573" r="26607" b="19787"/>
          <a:stretch/>
        </p:blipFill>
        <p:spPr>
          <a:xfrm>
            <a:off x="6195590" y="5086095"/>
            <a:ext cx="398690" cy="29681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E902C2E-74D1-4B54-BBFE-027BC754F574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73519" b="78333" l="63802" r="67448">
                        <a14:foregroundMark x1="67448" y1="75556" x2="67448" y2="75556"/>
                        <a14:foregroundMark x1="65521" y1="78333" x2="65521" y2="78333"/>
                      </a14:backgroundRemoval>
                    </a14:imgEffect>
                  </a14:imgLayer>
                </a14:imgProps>
              </a:ext>
            </a:extLst>
          </a:blip>
          <a:srcRect l="63415" t="73052" r="32153" b="21032"/>
          <a:stretch/>
        </p:blipFill>
        <p:spPr>
          <a:xfrm>
            <a:off x="5678763" y="5009041"/>
            <a:ext cx="429646" cy="32260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872A1C1-4DD9-4625-803D-764EFD24604D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74395" b="78848" l="58752" r="62207">
                        <a14:foregroundMark x1="60625" y1="76111" x2="60885" y2="76481"/>
                        <a14:foregroundMark x1="60000" y1="77685" x2="60208" y2="77593"/>
                        <a14:foregroundMark x1="59635" y1="76296" x2="59740" y2="76296"/>
                        <a14:foregroundMark x1="61198" y1="77500" x2="61198" y2="77500"/>
                      </a14:backgroundRemoval>
                    </a14:imgEffect>
                  </a14:imgLayer>
                </a14:imgProps>
              </a:ext>
            </a:extLst>
          </a:blip>
          <a:srcRect l="58320" t="73838" r="37361" b="20595"/>
          <a:stretch/>
        </p:blipFill>
        <p:spPr>
          <a:xfrm>
            <a:off x="5259607" y="5087839"/>
            <a:ext cx="336031" cy="24362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BA4EF88-A21B-4638-8388-F367CD6C3D55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73687" b="78770" l="52361" r="57129"/>
                    </a14:imgEffect>
                  </a14:imgLayer>
                </a14:imgProps>
              </a:ext>
            </a:extLst>
          </a:blip>
          <a:srcRect l="51765" t="73052" r="42275" b="20595"/>
          <a:stretch/>
        </p:blipFill>
        <p:spPr>
          <a:xfrm>
            <a:off x="4610929" y="5025246"/>
            <a:ext cx="565553" cy="33912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D4F5A4F-D8D2-4D05-A1D0-3891A77F00D8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73801" b="78832" l="10349" r="13580">
                        <a14:foregroundMark x1="12552" y1="77500" x2="12552" y2="77500"/>
                      </a14:backgroundRemoval>
                    </a14:imgEffect>
                  </a14:imgLayer>
                </a14:imgProps>
              </a:ext>
            </a:extLst>
          </a:blip>
          <a:srcRect l="9945" t="73172" r="86016" b="20539"/>
          <a:stretch/>
        </p:blipFill>
        <p:spPr>
          <a:xfrm>
            <a:off x="156747" y="5017297"/>
            <a:ext cx="351654" cy="307958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F0D3CB5B-CFB5-4E23-B3DC-6A7DF798AFE9}"/>
              </a:ext>
            </a:extLst>
          </p:cNvPr>
          <p:cNvSpPr/>
          <p:nvPr/>
        </p:nvSpPr>
        <p:spPr>
          <a:xfrm>
            <a:off x="7348737" y="4903799"/>
            <a:ext cx="107094" cy="1162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617EBED-3FC4-49CA-B536-313467EF4E44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74427" b="78399" l="15360" r="19071">
                        <a14:foregroundMark x1="18229" y1="75741" x2="18229" y2="75741"/>
                      </a14:backgroundRemoval>
                    </a14:imgEffect>
                  </a14:imgLayer>
                </a14:imgProps>
              </a:ext>
            </a:extLst>
          </a:blip>
          <a:srcRect l="16005" t="73692" r="81355" b="20806"/>
          <a:stretch/>
        </p:blipFill>
        <p:spPr>
          <a:xfrm>
            <a:off x="599184" y="5030039"/>
            <a:ext cx="228226" cy="26764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420C72B-76AF-4EDB-87DC-32C677C0B858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83008" b="87604" l="21103" r="24377">
                        <a14:foregroundMark x1="22448" y1="84074" x2="22448" y2="84074"/>
                        <a14:foregroundMark x1="22500" y1="83704" x2="22500" y2="83704"/>
                        <a14:foregroundMark x1="22552" y1="83796" x2="22552" y2="83796"/>
                        <a14:foregroundMark x1="22813" y1="85556" x2="22813" y2="85556"/>
                        <a14:foregroundMark x1="23438" y1="84352" x2="23438" y2="84352"/>
                      </a14:backgroundRemoval>
                    </a14:imgEffect>
                  </a14:imgLayer>
                </a14:imgProps>
              </a:ext>
            </a:extLst>
          </a:blip>
          <a:srcRect l="20694" t="82434" r="75214" b="11822"/>
          <a:stretch/>
        </p:blipFill>
        <p:spPr>
          <a:xfrm>
            <a:off x="1002228" y="5045733"/>
            <a:ext cx="304720" cy="24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8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9CCFBE-69D5-4B15-87D0-ED76D218D77C}"/>
              </a:ext>
            </a:extLst>
          </p:cNvPr>
          <p:cNvSpPr/>
          <p:nvPr/>
        </p:nvSpPr>
        <p:spPr>
          <a:xfrm>
            <a:off x="0" y="28207"/>
            <a:ext cx="12192000" cy="68580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5F8200-CF27-47D3-9F83-E69FA91AFEAD}"/>
              </a:ext>
            </a:extLst>
          </p:cNvPr>
          <p:cNvSpPr/>
          <p:nvPr/>
        </p:nvSpPr>
        <p:spPr>
          <a:xfrm>
            <a:off x="0" y="0"/>
            <a:ext cx="12192000" cy="855133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D210FE-D1F4-4507-8728-7D04F414E4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7" t="9815" r="94549" b="83766"/>
          <a:stretch/>
        </p:blipFill>
        <p:spPr>
          <a:xfrm>
            <a:off x="160868" y="200568"/>
            <a:ext cx="508000" cy="546999"/>
          </a:xfrm>
          <a:prstGeom prst="rect">
            <a:avLst/>
          </a:prstGeom>
        </p:spPr>
      </p:pic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A6D24E8C-5B4E-45DD-A6FC-D02CD3AFD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6" t="9555" r="81945" b="83779"/>
          <a:stretch/>
        </p:blipFill>
        <p:spPr>
          <a:xfrm>
            <a:off x="668868" y="129498"/>
            <a:ext cx="1854199" cy="6180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E9C5F5-44A8-4AC9-A83B-B1D2F91AD4D1}"/>
              </a:ext>
            </a:extLst>
          </p:cNvPr>
          <p:cNvSpPr/>
          <p:nvPr/>
        </p:nvSpPr>
        <p:spPr>
          <a:xfrm>
            <a:off x="3264408" y="272597"/>
            <a:ext cx="4562856" cy="426650"/>
          </a:xfrm>
          <a:prstGeom prst="rect">
            <a:avLst/>
          </a:prstGeom>
          <a:solidFill>
            <a:srgbClr val="121212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E3E3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1</a:t>
            </a:r>
            <a:endParaRPr lang="vi-VN" b="1">
              <a:solidFill>
                <a:srgbClr val="E3E3E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C7FA5-7929-43A4-A577-670B201C5555}"/>
              </a:ext>
            </a:extLst>
          </p:cNvPr>
          <p:cNvSpPr/>
          <p:nvPr/>
        </p:nvSpPr>
        <p:spPr>
          <a:xfrm>
            <a:off x="7827264" y="272597"/>
            <a:ext cx="669036" cy="426650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3C7780-4C02-4A5E-AA07-5AF5369EA1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191" t="12200" r="41944" b="83058"/>
          <a:stretch/>
        </p:blipFill>
        <p:spPr>
          <a:xfrm>
            <a:off x="7987157" y="323311"/>
            <a:ext cx="349250" cy="3252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2ED5C4-5BB8-4F38-9306-A2307447B4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319" t="10309" r="33194" b="81745"/>
          <a:stretch/>
        </p:blipFill>
        <p:spPr>
          <a:xfrm>
            <a:off x="8568605" y="155103"/>
            <a:ext cx="669036" cy="54492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B2ED990-D7FC-47BA-9F7B-4DD9CD04AC0C}"/>
              </a:ext>
            </a:extLst>
          </p:cNvPr>
          <p:cNvSpPr/>
          <p:nvPr/>
        </p:nvSpPr>
        <p:spPr>
          <a:xfrm>
            <a:off x="11590867" y="196334"/>
            <a:ext cx="440265" cy="447964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A16DC4-D451-42F6-82F5-CCB56CC6DCF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1628" t="11100" r="12847" b="81531"/>
          <a:stretch/>
        </p:blipFill>
        <p:spPr>
          <a:xfrm>
            <a:off x="10993790" y="214549"/>
            <a:ext cx="597077" cy="447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BC819D-9030-4B9B-8DD0-5A77D465A8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6805" t="12470" r="20417" b="82345"/>
          <a:stretch/>
        </p:blipFill>
        <p:spPr>
          <a:xfrm>
            <a:off x="10616531" y="292932"/>
            <a:ext cx="338667" cy="355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964A36-7D93-46D4-9A1E-5C996D6D19D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281" t="12470" r="26806" b="83086"/>
          <a:stretch/>
        </p:blipFill>
        <p:spPr>
          <a:xfrm>
            <a:off x="10002858" y="311531"/>
            <a:ext cx="355263" cy="30480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2E6DCD-3436-4BB7-8180-EAF47CCB5F6C}"/>
              </a:ext>
            </a:extLst>
          </p:cNvPr>
          <p:cNvSpPr/>
          <p:nvPr/>
        </p:nvSpPr>
        <p:spPr>
          <a:xfrm>
            <a:off x="87182" y="1204716"/>
            <a:ext cx="7439025" cy="4171950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0B84872-771A-44CD-9AC2-0250A23B79A3}"/>
              </a:ext>
            </a:extLst>
          </p:cNvPr>
          <p:cNvSpPr/>
          <p:nvPr/>
        </p:nvSpPr>
        <p:spPr>
          <a:xfrm>
            <a:off x="308504" y="6096907"/>
            <a:ext cx="555096" cy="503807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B63E47-D5F0-4708-9290-4727636E4546}"/>
              </a:ext>
            </a:extLst>
          </p:cNvPr>
          <p:cNvSpPr txBox="1"/>
          <p:nvPr/>
        </p:nvSpPr>
        <p:spPr>
          <a:xfrm>
            <a:off x="156747" y="5469989"/>
            <a:ext cx="236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Ý NỘI DUNG 2</a:t>
            </a:r>
            <a:endParaRPr lang="vi-VN" sz="2400" b="1">
              <a:solidFill>
                <a:schemeClr val="bg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5406E6A-1C1B-43CD-A8A2-D7B5C2A05D2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8818" t="68258" r="35141" b="26862"/>
          <a:stretch/>
        </p:blipFill>
        <p:spPr>
          <a:xfrm>
            <a:off x="4264259" y="5545139"/>
            <a:ext cx="3335634" cy="35164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622ECB7-30E2-4466-B9B8-9F94E0A90DD7}"/>
              </a:ext>
            </a:extLst>
          </p:cNvPr>
          <p:cNvCxnSpPr>
            <a:cxnSpLocks/>
          </p:cNvCxnSpPr>
          <p:nvPr/>
        </p:nvCxnSpPr>
        <p:spPr>
          <a:xfrm>
            <a:off x="197910" y="5952201"/>
            <a:ext cx="7439025" cy="0"/>
          </a:xfrm>
          <a:prstGeom prst="line">
            <a:avLst/>
          </a:prstGeom>
          <a:ln w="28575">
            <a:solidFill>
              <a:srgbClr val="2F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D0FA4E7-0BE3-423E-8062-B317D63D230B}"/>
              </a:ext>
            </a:extLst>
          </p:cNvPr>
          <p:cNvSpPr txBox="1"/>
          <p:nvPr/>
        </p:nvSpPr>
        <p:spPr>
          <a:xfrm>
            <a:off x="863600" y="6096907"/>
            <a:ext cx="3005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 và tên người thuyết trình</a:t>
            </a:r>
            <a:endParaRPr lang="vi-VN" sz="16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96E278-25D0-4C4E-9453-AEEED1852A80}"/>
              </a:ext>
            </a:extLst>
          </p:cNvPr>
          <p:cNvSpPr txBox="1"/>
          <p:nvPr/>
        </p:nvSpPr>
        <p:spPr>
          <a:xfrm>
            <a:off x="817580" y="6364421"/>
            <a:ext cx="1576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người đăng ký</a:t>
            </a:r>
            <a:endParaRPr lang="vi-VN" sz="140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4CAF6A-BACD-42DF-97E3-B1EC234F5EA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3015" b="48803" l="88151" r="95606"/>
                    </a14:imgEffect>
                  </a14:imgLayer>
                </a14:imgProps>
              </a:ext>
            </a:extLst>
          </a:blip>
          <a:srcRect l="87219" t="42292" r="3462" b="50474"/>
          <a:stretch/>
        </p:blipFill>
        <p:spPr>
          <a:xfrm>
            <a:off x="6515602" y="6160984"/>
            <a:ext cx="1189065" cy="5191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86E0B8C-D09E-48A6-8C31-1100BB334CA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2731" b="47039" l="47836" r="49142"/>
                    </a14:imgEffect>
                  </a14:imgLayer>
                </a14:imgProps>
              </a:ext>
            </a:extLst>
          </a:blip>
          <a:srcRect l="47673" t="42192" r="50695" b="52422"/>
          <a:stretch/>
        </p:blipFill>
        <p:spPr>
          <a:xfrm>
            <a:off x="3710259" y="6047225"/>
            <a:ext cx="235916" cy="437918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3630A04-C130-48A6-985F-7037A17025BB}"/>
              </a:ext>
            </a:extLst>
          </p:cNvPr>
          <p:cNvSpPr/>
          <p:nvPr/>
        </p:nvSpPr>
        <p:spPr>
          <a:xfrm>
            <a:off x="4673600" y="5545139"/>
            <a:ext cx="203200" cy="275756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962BF0-7725-4997-A27D-7F444485067D}"/>
              </a:ext>
            </a:extLst>
          </p:cNvPr>
          <p:cNvSpPr/>
          <p:nvPr/>
        </p:nvSpPr>
        <p:spPr>
          <a:xfrm>
            <a:off x="5314325" y="5521517"/>
            <a:ext cx="203200" cy="275756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Rectangle 28">
            <a:hlinkClick r:id="rId13" action="ppaction://hlinksldjump"/>
            <a:extLst>
              <a:ext uri="{FF2B5EF4-FFF2-40B4-BE49-F238E27FC236}">
                <a16:creationId xmlns:a16="http://schemas.microsoft.com/office/drawing/2014/main" id="{2B73B9BA-8434-497F-B8FA-F828B48F38A1}"/>
              </a:ext>
            </a:extLst>
          </p:cNvPr>
          <p:cNvSpPr/>
          <p:nvPr/>
        </p:nvSpPr>
        <p:spPr>
          <a:xfrm>
            <a:off x="7728530" y="1193681"/>
            <a:ext cx="2081852" cy="1168519"/>
          </a:xfrm>
          <a:prstGeom prst="rect">
            <a:avLst/>
          </a:pr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9" name="Rectangle 38">
            <a:hlinkClick r:id="rId15" action="ppaction://hlinksldjump"/>
            <a:extLst>
              <a:ext uri="{FF2B5EF4-FFF2-40B4-BE49-F238E27FC236}">
                <a16:creationId xmlns:a16="http://schemas.microsoft.com/office/drawing/2014/main" id="{E0115321-F107-47B8-8407-258DB1384ECA}"/>
              </a:ext>
            </a:extLst>
          </p:cNvPr>
          <p:cNvSpPr/>
          <p:nvPr/>
        </p:nvSpPr>
        <p:spPr>
          <a:xfrm>
            <a:off x="7717396" y="2695396"/>
            <a:ext cx="2081852" cy="1168519"/>
          </a:xfrm>
          <a:prstGeom prst="rect">
            <a:avLst/>
          </a:prstGeom>
          <a:blipFill dpi="0"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0" name="Rectangle 39">
            <a:hlinkClick r:id="rId17" action="ppaction://hlinksldjump"/>
            <a:extLst>
              <a:ext uri="{FF2B5EF4-FFF2-40B4-BE49-F238E27FC236}">
                <a16:creationId xmlns:a16="http://schemas.microsoft.com/office/drawing/2014/main" id="{504F3753-BC03-4025-BC7C-2D2EB49918A9}"/>
              </a:ext>
            </a:extLst>
          </p:cNvPr>
          <p:cNvSpPr/>
          <p:nvPr/>
        </p:nvSpPr>
        <p:spPr>
          <a:xfrm>
            <a:off x="7747529" y="4195163"/>
            <a:ext cx="2081852" cy="1168519"/>
          </a:xfrm>
          <a:prstGeom prst="rect">
            <a:avLst/>
          </a:pr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Rectangle 40">
            <a:hlinkClick r:id="rId19" action="ppaction://hlinksldjump"/>
            <a:extLst>
              <a:ext uri="{FF2B5EF4-FFF2-40B4-BE49-F238E27FC236}">
                <a16:creationId xmlns:a16="http://schemas.microsoft.com/office/drawing/2014/main" id="{2014D481-C7B4-4237-85CB-61D9F231BC3B}"/>
              </a:ext>
            </a:extLst>
          </p:cNvPr>
          <p:cNvSpPr/>
          <p:nvPr/>
        </p:nvSpPr>
        <p:spPr>
          <a:xfrm>
            <a:off x="7736726" y="5690414"/>
            <a:ext cx="2081852" cy="1168519"/>
          </a:xfrm>
          <a:prstGeom prst="rect">
            <a:avLst/>
          </a:prstGeom>
          <a:blipFill dpi="0"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TextBox 41">
            <a:hlinkClick r:id="rId13" action="ppaction://hlinksldjump"/>
            <a:extLst>
              <a:ext uri="{FF2B5EF4-FFF2-40B4-BE49-F238E27FC236}">
                <a16:creationId xmlns:a16="http://schemas.microsoft.com/office/drawing/2014/main" id="{D277E518-4A49-4098-BF26-A66FFB33F6AB}"/>
              </a:ext>
            </a:extLst>
          </p:cNvPr>
          <p:cNvSpPr txBox="1"/>
          <p:nvPr/>
        </p:nvSpPr>
        <p:spPr>
          <a:xfrm>
            <a:off x="9834612" y="1119858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NỘI DUNG 2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3" name="TextBox 42">
            <a:hlinkClick r:id="rId15" action="ppaction://hlinksldjump"/>
            <a:extLst>
              <a:ext uri="{FF2B5EF4-FFF2-40B4-BE49-F238E27FC236}">
                <a16:creationId xmlns:a16="http://schemas.microsoft.com/office/drawing/2014/main" id="{77A5F5C4-B5FA-4713-BE09-3ECBF6A72655}"/>
              </a:ext>
            </a:extLst>
          </p:cNvPr>
          <p:cNvSpPr txBox="1"/>
          <p:nvPr/>
        </p:nvSpPr>
        <p:spPr>
          <a:xfrm>
            <a:off x="9818578" y="2624484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1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hlinkClick r:id="rId17" action="ppaction://hlinksldjump"/>
            <a:extLst>
              <a:ext uri="{FF2B5EF4-FFF2-40B4-BE49-F238E27FC236}">
                <a16:creationId xmlns:a16="http://schemas.microsoft.com/office/drawing/2014/main" id="{A4B4FF55-F5C0-43DE-9609-F928F6752D8A}"/>
              </a:ext>
            </a:extLst>
          </p:cNvPr>
          <p:cNvSpPr txBox="1"/>
          <p:nvPr/>
        </p:nvSpPr>
        <p:spPr>
          <a:xfrm>
            <a:off x="9888190" y="4137226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3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5" name="TextBox 44">
            <a:hlinkClick r:id="rId19" action="ppaction://hlinksldjump"/>
            <a:extLst>
              <a:ext uri="{FF2B5EF4-FFF2-40B4-BE49-F238E27FC236}">
                <a16:creationId xmlns:a16="http://schemas.microsoft.com/office/drawing/2014/main" id="{FB354CE6-7177-4850-8B1A-6FED22FC00A2}"/>
              </a:ext>
            </a:extLst>
          </p:cNvPr>
          <p:cNvSpPr txBox="1"/>
          <p:nvPr/>
        </p:nvSpPr>
        <p:spPr>
          <a:xfrm>
            <a:off x="9829381" y="5597218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4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689C3EE-2A5D-4E17-8293-3317E83D47E6}"/>
              </a:ext>
            </a:extLst>
          </p:cNvPr>
          <p:cNvSpPr/>
          <p:nvPr/>
        </p:nvSpPr>
        <p:spPr>
          <a:xfrm>
            <a:off x="57070" y="4856201"/>
            <a:ext cx="7542823" cy="527454"/>
          </a:xfrm>
          <a:prstGeom prst="roundRect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2F5B5A4-AFB4-44F5-8691-59EEA8B5D52B}"/>
              </a:ext>
            </a:extLst>
          </p:cNvPr>
          <p:cNvCxnSpPr>
            <a:cxnSpLocks/>
          </p:cNvCxnSpPr>
          <p:nvPr/>
        </p:nvCxnSpPr>
        <p:spPr>
          <a:xfrm>
            <a:off x="197910" y="4961878"/>
            <a:ext cx="72212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18CC7511-74B2-4F3F-A715-B2BA06283158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74220" b="78888" l="85155" r="88087">
                        <a14:foregroundMark x1="87656" y1="75833" x2="87656" y2="75833"/>
                        <a14:foregroundMark x1="87344" y1="75833" x2="87344" y2="75833"/>
                        <a14:foregroundMark x1="85573" y1="75000" x2="85573" y2="75000"/>
                        <a14:foregroundMark x1="85521" y1="77963" x2="85521" y2="77963"/>
                        <a14:foregroundMark x1="87448" y1="78056" x2="87448" y2="78056"/>
                      </a14:backgroundRemoval>
                    </a14:imgEffect>
                  </a14:imgLayer>
                </a14:imgProps>
              </a:ext>
            </a:extLst>
          </a:blip>
          <a:srcRect l="84788" t="73637" r="11546" b="20529"/>
          <a:stretch/>
        </p:blipFill>
        <p:spPr>
          <a:xfrm>
            <a:off x="7159381" y="5052580"/>
            <a:ext cx="301799" cy="27019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5593E12-25D8-421B-894E-4EB9D6ED7422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73361" b="79718" l="79527" r="83240">
                        <a14:foregroundMark x1="80052" y1="77685" x2="80052" y2="77685"/>
                        <a14:foregroundMark x1="79792" y1="78796" x2="79792" y2="78796"/>
                        <a14:foregroundMark x1="80938" y1="77963" x2="80938" y2="77963"/>
                        <a14:backgroundMark x1="81406" y1="76389" x2="81406" y2="76389"/>
                        <a14:backgroundMark x1="81563" y1="75463" x2="81823" y2="76574"/>
                      </a14:backgroundRemoval>
                    </a14:imgEffect>
                  </a14:imgLayer>
                </a14:imgProps>
              </a:ext>
            </a:extLst>
          </a:blip>
          <a:srcRect l="79063" t="72566" r="16296" b="19487"/>
          <a:stretch/>
        </p:blipFill>
        <p:spPr>
          <a:xfrm>
            <a:off x="6723246" y="5043775"/>
            <a:ext cx="313621" cy="30206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1274686-02FD-402F-B296-FC47268A3DF3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74237" b="79549" l="68878" r="72891">
                        <a14:foregroundMark x1="71354" y1="77130" x2="71354" y2="77130"/>
                      </a14:backgroundRemoval>
                    </a14:imgEffect>
                  </a14:imgLayer>
                </a14:imgProps>
              </a:ext>
            </a:extLst>
          </a:blip>
          <a:srcRect l="68376" t="73573" r="26607" b="19787"/>
          <a:stretch/>
        </p:blipFill>
        <p:spPr>
          <a:xfrm>
            <a:off x="6195590" y="5086095"/>
            <a:ext cx="398690" cy="29681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E902C2E-74D1-4B54-BBFE-027BC754F574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73519" b="78333" l="63802" r="67448">
                        <a14:foregroundMark x1="67448" y1="75556" x2="67448" y2="75556"/>
                        <a14:foregroundMark x1="65521" y1="78333" x2="65521" y2="78333"/>
                      </a14:backgroundRemoval>
                    </a14:imgEffect>
                  </a14:imgLayer>
                </a14:imgProps>
              </a:ext>
            </a:extLst>
          </a:blip>
          <a:srcRect l="63415" t="73052" r="32153" b="21032"/>
          <a:stretch/>
        </p:blipFill>
        <p:spPr>
          <a:xfrm>
            <a:off x="5678763" y="5009041"/>
            <a:ext cx="429646" cy="32260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872A1C1-4DD9-4625-803D-764EFD24604D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74395" b="78848" l="58752" r="62207">
                        <a14:foregroundMark x1="60625" y1="76111" x2="60885" y2="76481"/>
                        <a14:foregroundMark x1="60000" y1="77685" x2="60208" y2="77593"/>
                        <a14:foregroundMark x1="59635" y1="76296" x2="59740" y2="76296"/>
                        <a14:foregroundMark x1="61198" y1="77500" x2="61198" y2="77500"/>
                      </a14:backgroundRemoval>
                    </a14:imgEffect>
                  </a14:imgLayer>
                </a14:imgProps>
              </a:ext>
            </a:extLst>
          </a:blip>
          <a:srcRect l="58320" t="73838" r="37361" b="20595"/>
          <a:stretch/>
        </p:blipFill>
        <p:spPr>
          <a:xfrm>
            <a:off x="5259607" y="5087839"/>
            <a:ext cx="336031" cy="24362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BA4EF88-A21B-4638-8388-F367CD6C3D55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73687" b="78770" l="52361" r="57129"/>
                    </a14:imgEffect>
                  </a14:imgLayer>
                </a14:imgProps>
              </a:ext>
            </a:extLst>
          </a:blip>
          <a:srcRect l="51765" t="73052" r="42275" b="20595"/>
          <a:stretch/>
        </p:blipFill>
        <p:spPr>
          <a:xfrm>
            <a:off x="4610929" y="5025246"/>
            <a:ext cx="565553" cy="33912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D4F5A4F-D8D2-4D05-A1D0-3891A77F00D8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73801" b="78832" l="10349" r="13580">
                        <a14:foregroundMark x1="12552" y1="77500" x2="12552" y2="77500"/>
                      </a14:backgroundRemoval>
                    </a14:imgEffect>
                  </a14:imgLayer>
                </a14:imgProps>
              </a:ext>
            </a:extLst>
          </a:blip>
          <a:srcRect l="9945" t="73172" r="86016" b="20539"/>
          <a:stretch/>
        </p:blipFill>
        <p:spPr>
          <a:xfrm>
            <a:off x="156747" y="5017297"/>
            <a:ext cx="351654" cy="307958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F0D3CB5B-CFB5-4E23-B3DC-6A7DF798AFE9}"/>
              </a:ext>
            </a:extLst>
          </p:cNvPr>
          <p:cNvSpPr/>
          <p:nvPr/>
        </p:nvSpPr>
        <p:spPr>
          <a:xfrm>
            <a:off x="7348737" y="4903799"/>
            <a:ext cx="107094" cy="1162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617EBED-3FC4-49CA-B536-313467EF4E44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74427" b="78399" l="15360" r="19071">
                        <a14:foregroundMark x1="18229" y1="75741" x2="18229" y2="75741"/>
                      </a14:backgroundRemoval>
                    </a14:imgEffect>
                  </a14:imgLayer>
                </a14:imgProps>
              </a:ext>
            </a:extLst>
          </a:blip>
          <a:srcRect l="16005" t="73692" r="81355" b="20806"/>
          <a:stretch/>
        </p:blipFill>
        <p:spPr>
          <a:xfrm>
            <a:off x="599184" y="5030039"/>
            <a:ext cx="228226" cy="26764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420C72B-76AF-4EDB-87DC-32C677C0B858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83008" b="87604" l="21103" r="24377">
                        <a14:foregroundMark x1="22448" y1="84074" x2="22448" y2="84074"/>
                        <a14:foregroundMark x1="22500" y1="83704" x2="22500" y2="83704"/>
                        <a14:foregroundMark x1="22552" y1="83796" x2="22552" y2="83796"/>
                        <a14:foregroundMark x1="22813" y1="85556" x2="22813" y2="85556"/>
                        <a14:foregroundMark x1="23438" y1="84352" x2="23438" y2="84352"/>
                      </a14:backgroundRemoval>
                    </a14:imgEffect>
                  </a14:imgLayer>
                </a14:imgProps>
              </a:ext>
            </a:extLst>
          </a:blip>
          <a:srcRect l="20694" t="82434" r="75214" b="11822"/>
          <a:stretch/>
        </p:blipFill>
        <p:spPr>
          <a:xfrm>
            <a:off x="1002228" y="5045733"/>
            <a:ext cx="304720" cy="24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27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9CCFBE-69D5-4B15-87D0-ED76D218D77C}"/>
              </a:ext>
            </a:extLst>
          </p:cNvPr>
          <p:cNvSpPr/>
          <p:nvPr/>
        </p:nvSpPr>
        <p:spPr>
          <a:xfrm>
            <a:off x="0" y="28207"/>
            <a:ext cx="12192000" cy="68580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5F8200-CF27-47D3-9F83-E69FA91AFEAD}"/>
              </a:ext>
            </a:extLst>
          </p:cNvPr>
          <p:cNvSpPr/>
          <p:nvPr/>
        </p:nvSpPr>
        <p:spPr>
          <a:xfrm>
            <a:off x="0" y="0"/>
            <a:ext cx="12192000" cy="855133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D210FE-D1F4-4507-8728-7D04F414E4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7" t="9815" r="94549" b="83766"/>
          <a:stretch/>
        </p:blipFill>
        <p:spPr>
          <a:xfrm>
            <a:off x="160868" y="200568"/>
            <a:ext cx="508000" cy="546999"/>
          </a:xfrm>
          <a:prstGeom prst="rect">
            <a:avLst/>
          </a:prstGeom>
        </p:spPr>
      </p:pic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A6D24E8C-5B4E-45DD-A6FC-D02CD3AFD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6" t="9555" r="81945" b="83779"/>
          <a:stretch/>
        </p:blipFill>
        <p:spPr>
          <a:xfrm>
            <a:off x="668868" y="129498"/>
            <a:ext cx="1854199" cy="6180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E9C5F5-44A8-4AC9-A83B-B1D2F91AD4D1}"/>
              </a:ext>
            </a:extLst>
          </p:cNvPr>
          <p:cNvSpPr/>
          <p:nvPr/>
        </p:nvSpPr>
        <p:spPr>
          <a:xfrm>
            <a:off x="3264408" y="272597"/>
            <a:ext cx="4562856" cy="426650"/>
          </a:xfrm>
          <a:prstGeom prst="rect">
            <a:avLst/>
          </a:prstGeom>
          <a:solidFill>
            <a:srgbClr val="121212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E3E3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1</a:t>
            </a:r>
            <a:endParaRPr lang="vi-VN" b="1">
              <a:solidFill>
                <a:srgbClr val="E3E3E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C7FA5-7929-43A4-A577-670B201C5555}"/>
              </a:ext>
            </a:extLst>
          </p:cNvPr>
          <p:cNvSpPr/>
          <p:nvPr/>
        </p:nvSpPr>
        <p:spPr>
          <a:xfrm>
            <a:off x="7827264" y="272597"/>
            <a:ext cx="669036" cy="426650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3C7780-4C02-4A5E-AA07-5AF5369EA1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191" t="12200" r="41944" b="83058"/>
          <a:stretch/>
        </p:blipFill>
        <p:spPr>
          <a:xfrm>
            <a:off x="7987157" y="323311"/>
            <a:ext cx="349250" cy="3252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2ED5C4-5BB8-4F38-9306-A2307447B4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319" t="10309" r="33194" b="81745"/>
          <a:stretch/>
        </p:blipFill>
        <p:spPr>
          <a:xfrm>
            <a:off x="8568605" y="155103"/>
            <a:ext cx="669036" cy="54492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B2ED990-D7FC-47BA-9F7B-4DD9CD04AC0C}"/>
              </a:ext>
            </a:extLst>
          </p:cNvPr>
          <p:cNvSpPr/>
          <p:nvPr/>
        </p:nvSpPr>
        <p:spPr>
          <a:xfrm>
            <a:off x="11590867" y="196334"/>
            <a:ext cx="440265" cy="447964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A16DC4-D451-42F6-82F5-CCB56CC6DCF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1628" t="11100" r="12847" b="81531"/>
          <a:stretch/>
        </p:blipFill>
        <p:spPr>
          <a:xfrm>
            <a:off x="10993790" y="214549"/>
            <a:ext cx="597077" cy="447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BC819D-9030-4B9B-8DD0-5A77D465A8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6805" t="12470" r="20417" b="82345"/>
          <a:stretch/>
        </p:blipFill>
        <p:spPr>
          <a:xfrm>
            <a:off x="10616531" y="292932"/>
            <a:ext cx="338667" cy="355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964A36-7D93-46D4-9A1E-5C996D6D19D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281" t="12470" r="26806" b="83086"/>
          <a:stretch/>
        </p:blipFill>
        <p:spPr>
          <a:xfrm>
            <a:off x="10002858" y="311531"/>
            <a:ext cx="355263" cy="30480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2E6DCD-3436-4BB7-8180-EAF47CCB5F6C}"/>
              </a:ext>
            </a:extLst>
          </p:cNvPr>
          <p:cNvSpPr/>
          <p:nvPr/>
        </p:nvSpPr>
        <p:spPr>
          <a:xfrm>
            <a:off x="87182" y="1204716"/>
            <a:ext cx="7439025" cy="4171950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0B84872-771A-44CD-9AC2-0250A23B79A3}"/>
              </a:ext>
            </a:extLst>
          </p:cNvPr>
          <p:cNvSpPr/>
          <p:nvPr/>
        </p:nvSpPr>
        <p:spPr>
          <a:xfrm>
            <a:off x="308504" y="6096907"/>
            <a:ext cx="555096" cy="503807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B63E47-D5F0-4708-9290-4727636E4546}"/>
              </a:ext>
            </a:extLst>
          </p:cNvPr>
          <p:cNvSpPr txBox="1"/>
          <p:nvPr/>
        </p:nvSpPr>
        <p:spPr>
          <a:xfrm>
            <a:off x="156747" y="5469989"/>
            <a:ext cx="236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Ý NỘI DUNG 3</a:t>
            </a:r>
            <a:endParaRPr lang="vi-VN" sz="2400" b="1">
              <a:solidFill>
                <a:schemeClr val="bg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5406E6A-1C1B-43CD-A8A2-D7B5C2A05D2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8818" t="68258" r="35141" b="26862"/>
          <a:stretch/>
        </p:blipFill>
        <p:spPr>
          <a:xfrm>
            <a:off x="4264259" y="5545139"/>
            <a:ext cx="3335634" cy="35164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622ECB7-30E2-4466-B9B8-9F94E0A90DD7}"/>
              </a:ext>
            </a:extLst>
          </p:cNvPr>
          <p:cNvCxnSpPr>
            <a:cxnSpLocks/>
          </p:cNvCxnSpPr>
          <p:nvPr/>
        </p:nvCxnSpPr>
        <p:spPr>
          <a:xfrm>
            <a:off x="197910" y="5952201"/>
            <a:ext cx="7439025" cy="0"/>
          </a:xfrm>
          <a:prstGeom prst="line">
            <a:avLst/>
          </a:prstGeom>
          <a:ln w="28575">
            <a:solidFill>
              <a:srgbClr val="2F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D0FA4E7-0BE3-423E-8062-B317D63D230B}"/>
              </a:ext>
            </a:extLst>
          </p:cNvPr>
          <p:cNvSpPr txBox="1"/>
          <p:nvPr/>
        </p:nvSpPr>
        <p:spPr>
          <a:xfrm>
            <a:off x="863600" y="6096907"/>
            <a:ext cx="3005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 và tên người thuyết trình</a:t>
            </a:r>
            <a:endParaRPr lang="vi-VN" sz="16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96E278-25D0-4C4E-9453-AEEED1852A80}"/>
              </a:ext>
            </a:extLst>
          </p:cNvPr>
          <p:cNvSpPr txBox="1"/>
          <p:nvPr/>
        </p:nvSpPr>
        <p:spPr>
          <a:xfrm>
            <a:off x="817580" y="6364421"/>
            <a:ext cx="1576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người đăng ký</a:t>
            </a:r>
            <a:endParaRPr lang="vi-VN" sz="140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4CAF6A-BACD-42DF-97E3-B1EC234F5EA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3015" b="48803" l="88151" r="95606"/>
                    </a14:imgEffect>
                  </a14:imgLayer>
                </a14:imgProps>
              </a:ext>
            </a:extLst>
          </a:blip>
          <a:srcRect l="87219" t="42292" r="3462" b="50474"/>
          <a:stretch/>
        </p:blipFill>
        <p:spPr>
          <a:xfrm>
            <a:off x="6515602" y="6160984"/>
            <a:ext cx="1189065" cy="5191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86E0B8C-D09E-48A6-8C31-1100BB334CA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2731" b="47039" l="47836" r="49142"/>
                    </a14:imgEffect>
                  </a14:imgLayer>
                </a14:imgProps>
              </a:ext>
            </a:extLst>
          </a:blip>
          <a:srcRect l="47673" t="42192" r="50695" b="52422"/>
          <a:stretch/>
        </p:blipFill>
        <p:spPr>
          <a:xfrm>
            <a:off x="3710259" y="6047225"/>
            <a:ext cx="235916" cy="437918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3630A04-C130-48A6-985F-7037A17025BB}"/>
              </a:ext>
            </a:extLst>
          </p:cNvPr>
          <p:cNvSpPr/>
          <p:nvPr/>
        </p:nvSpPr>
        <p:spPr>
          <a:xfrm>
            <a:off x="4673600" y="5545139"/>
            <a:ext cx="203200" cy="275756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962BF0-7725-4997-A27D-7F444485067D}"/>
              </a:ext>
            </a:extLst>
          </p:cNvPr>
          <p:cNvSpPr/>
          <p:nvPr/>
        </p:nvSpPr>
        <p:spPr>
          <a:xfrm>
            <a:off x="5314325" y="5521517"/>
            <a:ext cx="203200" cy="275756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Rectangle 28">
            <a:hlinkClick r:id="rId13" action="ppaction://hlinksldjump"/>
            <a:extLst>
              <a:ext uri="{FF2B5EF4-FFF2-40B4-BE49-F238E27FC236}">
                <a16:creationId xmlns:a16="http://schemas.microsoft.com/office/drawing/2014/main" id="{2B73B9BA-8434-497F-B8FA-F828B48F38A1}"/>
              </a:ext>
            </a:extLst>
          </p:cNvPr>
          <p:cNvSpPr/>
          <p:nvPr/>
        </p:nvSpPr>
        <p:spPr>
          <a:xfrm>
            <a:off x="7728530" y="1193681"/>
            <a:ext cx="2081852" cy="1168519"/>
          </a:xfrm>
          <a:prstGeom prst="rect">
            <a:avLst/>
          </a:pr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9" name="Rectangle 38">
            <a:hlinkClick r:id="rId15" action="ppaction://hlinksldjump"/>
            <a:extLst>
              <a:ext uri="{FF2B5EF4-FFF2-40B4-BE49-F238E27FC236}">
                <a16:creationId xmlns:a16="http://schemas.microsoft.com/office/drawing/2014/main" id="{E0115321-F107-47B8-8407-258DB1384ECA}"/>
              </a:ext>
            </a:extLst>
          </p:cNvPr>
          <p:cNvSpPr/>
          <p:nvPr/>
        </p:nvSpPr>
        <p:spPr>
          <a:xfrm>
            <a:off x="7717396" y="2695396"/>
            <a:ext cx="2081852" cy="1168519"/>
          </a:xfrm>
          <a:prstGeom prst="rect">
            <a:avLst/>
          </a:prstGeom>
          <a:blipFill dpi="0"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0" name="Rectangle 39">
            <a:hlinkClick r:id="rId17" action="ppaction://hlinksldjump"/>
            <a:extLst>
              <a:ext uri="{FF2B5EF4-FFF2-40B4-BE49-F238E27FC236}">
                <a16:creationId xmlns:a16="http://schemas.microsoft.com/office/drawing/2014/main" id="{504F3753-BC03-4025-BC7C-2D2EB49918A9}"/>
              </a:ext>
            </a:extLst>
          </p:cNvPr>
          <p:cNvSpPr/>
          <p:nvPr/>
        </p:nvSpPr>
        <p:spPr>
          <a:xfrm>
            <a:off x="7747529" y="4195163"/>
            <a:ext cx="2081852" cy="1168519"/>
          </a:xfrm>
          <a:prstGeom prst="rect">
            <a:avLst/>
          </a:pr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Rectangle 40">
            <a:hlinkClick r:id="rId19" action="ppaction://hlinksldjump"/>
            <a:extLst>
              <a:ext uri="{FF2B5EF4-FFF2-40B4-BE49-F238E27FC236}">
                <a16:creationId xmlns:a16="http://schemas.microsoft.com/office/drawing/2014/main" id="{2014D481-C7B4-4237-85CB-61D9F231BC3B}"/>
              </a:ext>
            </a:extLst>
          </p:cNvPr>
          <p:cNvSpPr/>
          <p:nvPr/>
        </p:nvSpPr>
        <p:spPr>
          <a:xfrm>
            <a:off x="7736726" y="5690414"/>
            <a:ext cx="2081852" cy="1168519"/>
          </a:xfrm>
          <a:prstGeom prst="rect">
            <a:avLst/>
          </a:prstGeom>
          <a:blipFill dpi="0"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TextBox 41">
            <a:hlinkClick r:id="rId13" action="ppaction://hlinksldjump"/>
            <a:extLst>
              <a:ext uri="{FF2B5EF4-FFF2-40B4-BE49-F238E27FC236}">
                <a16:creationId xmlns:a16="http://schemas.microsoft.com/office/drawing/2014/main" id="{D277E518-4A49-4098-BF26-A66FFB33F6AB}"/>
              </a:ext>
            </a:extLst>
          </p:cNvPr>
          <p:cNvSpPr txBox="1"/>
          <p:nvPr/>
        </p:nvSpPr>
        <p:spPr>
          <a:xfrm>
            <a:off x="9834612" y="1119858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NỘI DUNG 2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3" name="TextBox 42">
            <a:hlinkClick r:id="rId15" action="ppaction://hlinksldjump"/>
            <a:extLst>
              <a:ext uri="{FF2B5EF4-FFF2-40B4-BE49-F238E27FC236}">
                <a16:creationId xmlns:a16="http://schemas.microsoft.com/office/drawing/2014/main" id="{77A5F5C4-B5FA-4713-BE09-3ECBF6A72655}"/>
              </a:ext>
            </a:extLst>
          </p:cNvPr>
          <p:cNvSpPr txBox="1"/>
          <p:nvPr/>
        </p:nvSpPr>
        <p:spPr>
          <a:xfrm>
            <a:off x="9818578" y="2624484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1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hlinkClick r:id="rId17" action="ppaction://hlinksldjump"/>
            <a:extLst>
              <a:ext uri="{FF2B5EF4-FFF2-40B4-BE49-F238E27FC236}">
                <a16:creationId xmlns:a16="http://schemas.microsoft.com/office/drawing/2014/main" id="{A4B4FF55-F5C0-43DE-9609-F928F6752D8A}"/>
              </a:ext>
            </a:extLst>
          </p:cNvPr>
          <p:cNvSpPr txBox="1"/>
          <p:nvPr/>
        </p:nvSpPr>
        <p:spPr>
          <a:xfrm>
            <a:off x="9888190" y="4137226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2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5" name="TextBox 44">
            <a:hlinkClick r:id="rId19" action="ppaction://hlinksldjump"/>
            <a:extLst>
              <a:ext uri="{FF2B5EF4-FFF2-40B4-BE49-F238E27FC236}">
                <a16:creationId xmlns:a16="http://schemas.microsoft.com/office/drawing/2014/main" id="{FB354CE6-7177-4850-8B1A-6FED22FC00A2}"/>
              </a:ext>
            </a:extLst>
          </p:cNvPr>
          <p:cNvSpPr txBox="1"/>
          <p:nvPr/>
        </p:nvSpPr>
        <p:spPr>
          <a:xfrm>
            <a:off x="9829381" y="5597218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4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689C3EE-2A5D-4E17-8293-3317E83D47E6}"/>
              </a:ext>
            </a:extLst>
          </p:cNvPr>
          <p:cNvSpPr/>
          <p:nvPr/>
        </p:nvSpPr>
        <p:spPr>
          <a:xfrm>
            <a:off x="57070" y="4856201"/>
            <a:ext cx="7542823" cy="527454"/>
          </a:xfrm>
          <a:prstGeom prst="roundRect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2F5B5A4-AFB4-44F5-8691-59EEA8B5D52B}"/>
              </a:ext>
            </a:extLst>
          </p:cNvPr>
          <p:cNvCxnSpPr>
            <a:cxnSpLocks/>
          </p:cNvCxnSpPr>
          <p:nvPr/>
        </p:nvCxnSpPr>
        <p:spPr>
          <a:xfrm>
            <a:off x="197910" y="4961878"/>
            <a:ext cx="72212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18CC7511-74B2-4F3F-A715-B2BA06283158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74220" b="78888" l="85155" r="88087">
                        <a14:foregroundMark x1="87656" y1="75833" x2="87656" y2="75833"/>
                        <a14:foregroundMark x1="87344" y1="75833" x2="87344" y2="75833"/>
                        <a14:foregroundMark x1="85573" y1="75000" x2="85573" y2="75000"/>
                        <a14:foregroundMark x1="85521" y1="77963" x2="85521" y2="77963"/>
                        <a14:foregroundMark x1="87448" y1="78056" x2="87448" y2="78056"/>
                      </a14:backgroundRemoval>
                    </a14:imgEffect>
                  </a14:imgLayer>
                </a14:imgProps>
              </a:ext>
            </a:extLst>
          </a:blip>
          <a:srcRect l="84788" t="73637" r="11546" b="20529"/>
          <a:stretch/>
        </p:blipFill>
        <p:spPr>
          <a:xfrm>
            <a:off x="7159381" y="5052580"/>
            <a:ext cx="301799" cy="27019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5593E12-25D8-421B-894E-4EB9D6ED7422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73361" b="79718" l="79527" r="83240">
                        <a14:foregroundMark x1="80052" y1="77685" x2="80052" y2="77685"/>
                        <a14:foregroundMark x1="79792" y1="78796" x2="79792" y2="78796"/>
                        <a14:foregroundMark x1="80938" y1="77963" x2="80938" y2="77963"/>
                        <a14:backgroundMark x1="81406" y1="76389" x2="81406" y2="76389"/>
                        <a14:backgroundMark x1="81563" y1="75463" x2="81823" y2="76574"/>
                      </a14:backgroundRemoval>
                    </a14:imgEffect>
                  </a14:imgLayer>
                </a14:imgProps>
              </a:ext>
            </a:extLst>
          </a:blip>
          <a:srcRect l="79063" t="72566" r="16296" b="19487"/>
          <a:stretch/>
        </p:blipFill>
        <p:spPr>
          <a:xfrm>
            <a:off x="6723246" y="5043775"/>
            <a:ext cx="313621" cy="30206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1274686-02FD-402F-B296-FC47268A3DF3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74237" b="79549" l="68878" r="72891">
                        <a14:foregroundMark x1="71354" y1="77130" x2="71354" y2="77130"/>
                      </a14:backgroundRemoval>
                    </a14:imgEffect>
                  </a14:imgLayer>
                </a14:imgProps>
              </a:ext>
            </a:extLst>
          </a:blip>
          <a:srcRect l="68376" t="73573" r="26607" b="19787"/>
          <a:stretch/>
        </p:blipFill>
        <p:spPr>
          <a:xfrm>
            <a:off x="6195590" y="5086095"/>
            <a:ext cx="398690" cy="29681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E902C2E-74D1-4B54-BBFE-027BC754F574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73519" b="78333" l="63802" r="67448">
                        <a14:foregroundMark x1="67448" y1="75556" x2="67448" y2="75556"/>
                        <a14:foregroundMark x1="65521" y1="78333" x2="65521" y2="78333"/>
                      </a14:backgroundRemoval>
                    </a14:imgEffect>
                  </a14:imgLayer>
                </a14:imgProps>
              </a:ext>
            </a:extLst>
          </a:blip>
          <a:srcRect l="63415" t="73052" r="32153" b="21032"/>
          <a:stretch/>
        </p:blipFill>
        <p:spPr>
          <a:xfrm>
            <a:off x="5678763" y="5009041"/>
            <a:ext cx="429646" cy="32260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872A1C1-4DD9-4625-803D-764EFD24604D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74395" b="78848" l="58752" r="62207">
                        <a14:foregroundMark x1="60625" y1="76111" x2="60885" y2="76481"/>
                        <a14:foregroundMark x1="60000" y1="77685" x2="60208" y2="77593"/>
                        <a14:foregroundMark x1="59635" y1="76296" x2="59740" y2="76296"/>
                        <a14:foregroundMark x1="61198" y1="77500" x2="61198" y2="77500"/>
                      </a14:backgroundRemoval>
                    </a14:imgEffect>
                  </a14:imgLayer>
                </a14:imgProps>
              </a:ext>
            </a:extLst>
          </a:blip>
          <a:srcRect l="58320" t="73838" r="37361" b="20595"/>
          <a:stretch/>
        </p:blipFill>
        <p:spPr>
          <a:xfrm>
            <a:off x="5259607" y="5087839"/>
            <a:ext cx="336031" cy="24362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BA4EF88-A21B-4638-8388-F367CD6C3D55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73687" b="78770" l="52361" r="57129"/>
                    </a14:imgEffect>
                  </a14:imgLayer>
                </a14:imgProps>
              </a:ext>
            </a:extLst>
          </a:blip>
          <a:srcRect l="51765" t="73052" r="42275" b="20595"/>
          <a:stretch/>
        </p:blipFill>
        <p:spPr>
          <a:xfrm>
            <a:off x="4610929" y="5025246"/>
            <a:ext cx="565553" cy="33912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D4F5A4F-D8D2-4D05-A1D0-3891A77F00D8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73801" b="78832" l="10349" r="13580">
                        <a14:foregroundMark x1="12552" y1="77500" x2="12552" y2="77500"/>
                      </a14:backgroundRemoval>
                    </a14:imgEffect>
                  </a14:imgLayer>
                </a14:imgProps>
              </a:ext>
            </a:extLst>
          </a:blip>
          <a:srcRect l="9945" t="73172" r="86016" b="20539"/>
          <a:stretch/>
        </p:blipFill>
        <p:spPr>
          <a:xfrm>
            <a:off x="156747" y="5017297"/>
            <a:ext cx="351654" cy="307958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F0D3CB5B-CFB5-4E23-B3DC-6A7DF798AFE9}"/>
              </a:ext>
            </a:extLst>
          </p:cNvPr>
          <p:cNvSpPr/>
          <p:nvPr/>
        </p:nvSpPr>
        <p:spPr>
          <a:xfrm>
            <a:off x="7348737" y="4903799"/>
            <a:ext cx="107094" cy="1162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617EBED-3FC4-49CA-B536-313467EF4E44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74427" b="78399" l="15360" r="19071">
                        <a14:foregroundMark x1="18229" y1="75741" x2="18229" y2="75741"/>
                      </a14:backgroundRemoval>
                    </a14:imgEffect>
                  </a14:imgLayer>
                </a14:imgProps>
              </a:ext>
            </a:extLst>
          </a:blip>
          <a:srcRect l="16005" t="73692" r="81355" b="20806"/>
          <a:stretch/>
        </p:blipFill>
        <p:spPr>
          <a:xfrm>
            <a:off x="599184" y="5030039"/>
            <a:ext cx="228226" cy="26764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420C72B-76AF-4EDB-87DC-32C677C0B858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83008" b="87604" l="21103" r="24377">
                        <a14:foregroundMark x1="22448" y1="84074" x2="22448" y2="84074"/>
                        <a14:foregroundMark x1="22500" y1="83704" x2="22500" y2="83704"/>
                        <a14:foregroundMark x1="22552" y1="83796" x2="22552" y2="83796"/>
                        <a14:foregroundMark x1="22813" y1="85556" x2="22813" y2="85556"/>
                        <a14:foregroundMark x1="23438" y1="84352" x2="23438" y2="84352"/>
                      </a14:backgroundRemoval>
                    </a14:imgEffect>
                  </a14:imgLayer>
                </a14:imgProps>
              </a:ext>
            </a:extLst>
          </a:blip>
          <a:srcRect l="20694" t="82434" r="75214" b="11822"/>
          <a:stretch/>
        </p:blipFill>
        <p:spPr>
          <a:xfrm>
            <a:off x="1002228" y="5045733"/>
            <a:ext cx="304720" cy="24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1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9CCFBE-69D5-4B15-87D0-ED76D218D77C}"/>
              </a:ext>
            </a:extLst>
          </p:cNvPr>
          <p:cNvSpPr/>
          <p:nvPr/>
        </p:nvSpPr>
        <p:spPr>
          <a:xfrm>
            <a:off x="0" y="28207"/>
            <a:ext cx="12192000" cy="68580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5F8200-CF27-47D3-9F83-E69FA91AFEAD}"/>
              </a:ext>
            </a:extLst>
          </p:cNvPr>
          <p:cNvSpPr/>
          <p:nvPr/>
        </p:nvSpPr>
        <p:spPr>
          <a:xfrm>
            <a:off x="0" y="0"/>
            <a:ext cx="12192000" cy="855133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D210FE-D1F4-4507-8728-7D04F414E4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7" t="9815" r="94549" b="83766"/>
          <a:stretch/>
        </p:blipFill>
        <p:spPr>
          <a:xfrm>
            <a:off x="160868" y="200568"/>
            <a:ext cx="508000" cy="546999"/>
          </a:xfrm>
          <a:prstGeom prst="rect">
            <a:avLst/>
          </a:prstGeom>
        </p:spPr>
      </p:pic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A6D24E8C-5B4E-45DD-A6FC-D02CD3AFD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6" t="9555" r="81945" b="83779"/>
          <a:stretch/>
        </p:blipFill>
        <p:spPr>
          <a:xfrm>
            <a:off x="668868" y="129498"/>
            <a:ext cx="1854199" cy="6180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E9C5F5-44A8-4AC9-A83B-B1D2F91AD4D1}"/>
              </a:ext>
            </a:extLst>
          </p:cNvPr>
          <p:cNvSpPr/>
          <p:nvPr/>
        </p:nvSpPr>
        <p:spPr>
          <a:xfrm>
            <a:off x="3264408" y="272597"/>
            <a:ext cx="4562856" cy="426650"/>
          </a:xfrm>
          <a:prstGeom prst="rect">
            <a:avLst/>
          </a:prstGeom>
          <a:solidFill>
            <a:srgbClr val="121212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E3E3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1</a:t>
            </a:r>
            <a:endParaRPr lang="vi-VN" b="1">
              <a:solidFill>
                <a:srgbClr val="E3E3E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C7FA5-7929-43A4-A577-670B201C5555}"/>
              </a:ext>
            </a:extLst>
          </p:cNvPr>
          <p:cNvSpPr/>
          <p:nvPr/>
        </p:nvSpPr>
        <p:spPr>
          <a:xfrm>
            <a:off x="7827264" y="272597"/>
            <a:ext cx="669036" cy="426650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3C7780-4C02-4A5E-AA07-5AF5369EA1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191" t="12200" r="41944" b="83058"/>
          <a:stretch/>
        </p:blipFill>
        <p:spPr>
          <a:xfrm>
            <a:off x="7987157" y="323311"/>
            <a:ext cx="349250" cy="3252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2ED5C4-5BB8-4F38-9306-A2307447B4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319" t="10309" r="33194" b="81745"/>
          <a:stretch/>
        </p:blipFill>
        <p:spPr>
          <a:xfrm>
            <a:off x="8568605" y="155103"/>
            <a:ext cx="669036" cy="54492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B2ED990-D7FC-47BA-9F7B-4DD9CD04AC0C}"/>
              </a:ext>
            </a:extLst>
          </p:cNvPr>
          <p:cNvSpPr/>
          <p:nvPr/>
        </p:nvSpPr>
        <p:spPr>
          <a:xfrm>
            <a:off x="11590867" y="196334"/>
            <a:ext cx="440265" cy="447964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A16DC4-D451-42F6-82F5-CCB56CC6DCF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1628" t="11100" r="12847" b="81531"/>
          <a:stretch/>
        </p:blipFill>
        <p:spPr>
          <a:xfrm>
            <a:off x="10993790" y="214549"/>
            <a:ext cx="597077" cy="447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BC819D-9030-4B9B-8DD0-5A77D465A8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6805" t="12470" r="20417" b="82345"/>
          <a:stretch/>
        </p:blipFill>
        <p:spPr>
          <a:xfrm>
            <a:off x="10616531" y="292932"/>
            <a:ext cx="338667" cy="355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964A36-7D93-46D4-9A1E-5C996D6D19D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281" t="12470" r="26806" b="83086"/>
          <a:stretch/>
        </p:blipFill>
        <p:spPr>
          <a:xfrm>
            <a:off x="10002858" y="311531"/>
            <a:ext cx="355263" cy="30480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2E6DCD-3436-4BB7-8180-EAF47CCB5F6C}"/>
              </a:ext>
            </a:extLst>
          </p:cNvPr>
          <p:cNvSpPr/>
          <p:nvPr/>
        </p:nvSpPr>
        <p:spPr>
          <a:xfrm>
            <a:off x="87182" y="1204716"/>
            <a:ext cx="7439025" cy="4171950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0B84872-771A-44CD-9AC2-0250A23B79A3}"/>
              </a:ext>
            </a:extLst>
          </p:cNvPr>
          <p:cNvSpPr/>
          <p:nvPr/>
        </p:nvSpPr>
        <p:spPr>
          <a:xfrm>
            <a:off x="308504" y="6096907"/>
            <a:ext cx="555096" cy="503807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B63E47-D5F0-4708-9290-4727636E4546}"/>
              </a:ext>
            </a:extLst>
          </p:cNvPr>
          <p:cNvSpPr txBox="1"/>
          <p:nvPr/>
        </p:nvSpPr>
        <p:spPr>
          <a:xfrm>
            <a:off x="156747" y="5469989"/>
            <a:ext cx="236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Ý NỘI DUNG 4</a:t>
            </a:r>
            <a:endParaRPr lang="vi-VN" sz="2400" b="1">
              <a:solidFill>
                <a:schemeClr val="bg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5406E6A-1C1B-43CD-A8A2-D7B5C2A05D2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8818" t="68258" r="35141" b="26862"/>
          <a:stretch/>
        </p:blipFill>
        <p:spPr>
          <a:xfrm>
            <a:off x="4264259" y="5545139"/>
            <a:ext cx="3335634" cy="35164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622ECB7-30E2-4466-B9B8-9F94E0A90DD7}"/>
              </a:ext>
            </a:extLst>
          </p:cNvPr>
          <p:cNvCxnSpPr>
            <a:cxnSpLocks/>
          </p:cNvCxnSpPr>
          <p:nvPr/>
        </p:nvCxnSpPr>
        <p:spPr>
          <a:xfrm>
            <a:off x="197910" y="5952201"/>
            <a:ext cx="7439025" cy="0"/>
          </a:xfrm>
          <a:prstGeom prst="line">
            <a:avLst/>
          </a:prstGeom>
          <a:ln w="28575">
            <a:solidFill>
              <a:srgbClr val="2F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D0FA4E7-0BE3-423E-8062-B317D63D230B}"/>
              </a:ext>
            </a:extLst>
          </p:cNvPr>
          <p:cNvSpPr txBox="1"/>
          <p:nvPr/>
        </p:nvSpPr>
        <p:spPr>
          <a:xfrm>
            <a:off x="863600" y="6096907"/>
            <a:ext cx="3005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 và tên người thuyết trình</a:t>
            </a:r>
            <a:endParaRPr lang="vi-VN" sz="16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96E278-25D0-4C4E-9453-AEEED1852A80}"/>
              </a:ext>
            </a:extLst>
          </p:cNvPr>
          <p:cNvSpPr txBox="1"/>
          <p:nvPr/>
        </p:nvSpPr>
        <p:spPr>
          <a:xfrm>
            <a:off x="817580" y="6364421"/>
            <a:ext cx="1576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người đăng ký</a:t>
            </a:r>
            <a:endParaRPr lang="vi-VN" sz="140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4CAF6A-BACD-42DF-97E3-B1EC234F5EA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3015" b="48803" l="88151" r="95606"/>
                    </a14:imgEffect>
                  </a14:imgLayer>
                </a14:imgProps>
              </a:ext>
            </a:extLst>
          </a:blip>
          <a:srcRect l="87219" t="42292" r="3462" b="50474"/>
          <a:stretch/>
        </p:blipFill>
        <p:spPr>
          <a:xfrm>
            <a:off x="6515602" y="6160984"/>
            <a:ext cx="1189065" cy="5191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86E0B8C-D09E-48A6-8C31-1100BB334CA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2731" b="47039" l="47836" r="49142"/>
                    </a14:imgEffect>
                  </a14:imgLayer>
                </a14:imgProps>
              </a:ext>
            </a:extLst>
          </a:blip>
          <a:srcRect l="47673" t="42192" r="50695" b="52422"/>
          <a:stretch/>
        </p:blipFill>
        <p:spPr>
          <a:xfrm>
            <a:off x="3710259" y="6047225"/>
            <a:ext cx="235916" cy="437918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3630A04-C130-48A6-985F-7037A17025BB}"/>
              </a:ext>
            </a:extLst>
          </p:cNvPr>
          <p:cNvSpPr/>
          <p:nvPr/>
        </p:nvSpPr>
        <p:spPr>
          <a:xfrm>
            <a:off x="4673600" y="5545139"/>
            <a:ext cx="203200" cy="275756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962BF0-7725-4997-A27D-7F444485067D}"/>
              </a:ext>
            </a:extLst>
          </p:cNvPr>
          <p:cNvSpPr/>
          <p:nvPr/>
        </p:nvSpPr>
        <p:spPr>
          <a:xfrm>
            <a:off x="5314325" y="5521517"/>
            <a:ext cx="203200" cy="275756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Rectangle 28">
            <a:hlinkClick r:id="rId13" action="ppaction://hlinksldjump"/>
            <a:extLst>
              <a:ext uri="{FF2B5EF4-FFF2-40B4-BE49-F238E27FC236}">
                <a16:creationId xmlns:a16="http://schemas.microsoft.com/office/drawing/2014/main" id="{2B73B9BA-8434-497F-B8FA-F828B48F38A1}"/>
              </a:ext>
            </a:extLst>
          </p:cNvPr>
          <p:cNvSpPr/>
          <p:nvPr/>
        </p:nvSpPr>
        <p:spPr>
          <a:xfrm>
            <a:off x="7728530" y="1193681"/>
            <a:ext cx="2081852" cy="1168519"/>
          </a:xfrm>
          <a:prstGeom prst="rect">
            <a:avLst/>
          </a:pr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9" name="Rectangle 38">
            <a:hlinkClick r:id="rId15" action="ppaction://hlinksldjump"/>
            <a:extLst>
              <a:ext uri="{FF2B5EF4-FFF2-40B4-BE49-F238E27FC236}">
                <a16:creationId xmlns:a16="http://schemas.microsoft.com/office/drawing/2014/main" id="{E0115321-F107-47B8-8407-258DB1384ECA}"/>
              </a:ext>
            </a:extLst>
          </p:cNvPr>
          <p:cNvSpPr/>
          <p:nvPr/>
        </p:nvSpPr>
        <p:spPr>
          <a:xfrm>
            <a:off x="7717396" y="2695396"/>
            <a:ext cx="2081852" cy="1168519"/>
          </a:xfrm>
          <a:prstGeom prst="rect">
            <a:avLst/>
          </a:prstGeom>
          <a:blipFill dpi="0"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0" name="Rectangle 39">
            <a:hlinkClick r:id="rId17" action="ppaction://hlinksldjump"/>
            <a:extLst>
              <a:ext uri="{FF2B5EF4-FFF2-40B4-BE49-F238E27FC236}">
                <a16:creationId xmlns:a16="http://schemas.microsoft.com/office/drawing/2014/main" id="{504F3753-BC03-4025-BC7C-2D2EB49918A9}"/>
              </a:ext>
            </a:extLst>
          </p:cNvPr>
          <p:cNvSpPr/>
          <p:nvPr/>
        </p:nvSpPr>
        <p:spPr>
          <a:xfrm>
            <a:off x="7747529" y="4195163"/>
            <a:ext cx="2081852" cy="1168519"/>
          </a:xfrm>
          <a:prstGeom prst="rect">
            <a:avLst/>
          </a:pr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Rectangle 40">
            <a:hlinkClick r:id="rId19" action="ppaction://hlinksldjump"/>
            <a:extLst>
              <a:ext uri="{FF2B5EF4-FFF2-40B4-BE49-F238E27FC236}">
                <a16:creationId xmlns:a16="http://schemas.microsoft.com/office/drawing/2014/main" id="{2014D481-C7B4-4237-85CB-61D9F231BC3B}"/>
              </a:ext>
            </a:extLst>
          </p:cNvPr>
          <p:cNvSpPr/>
          <p:nvPr/>
        </p:nvSpPr>
        <p:spPr>
          <a:xfrm>
            <a:off x="7736726" y="5690414"/>
            <a:ext cx="2081852" cy="1168519"/>
          </a:xfrm>
          <a:prstGeom prst="rect">
            <a:avLst/>
          </a:prstGeom>
          <a:blipFill dpi="0"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TextBox 41">
            <a:hlinkClick r:id="rId13" action="ppaction://hlinksldjump"/>
            <a:extLst>
              <a:ext uri="{FF2B5EF4-FFF2-40B4-BE49-F238E27FC236}">
                <a16:creationId xmlns:a16="http://schemas.microsoft.com/office/drawing/2014/main" id="{D277E518-4A49-4098-BF26-A66FFB33F6AB}"/>
              </a:ext>
            </a:extLst>
          </p:cNvPr>
          <p:cNvSpPr txBox="1"/>
          <p:nvPr/>
        </p:nvSpPr>
        <p:spPr>
          <a:xfrm>
            <a:off x="9834612" y="1119858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NỘI DUNG 2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3" name="TextBox 42">
            <a:hlinkClick r:id="rId15" action="ppaction://hlinksldjump"/>
            <a:extLst>
              <a:ext uri="{FF2B5EF4-FFF2-40B4-BE49-F238E27FC236}">
                <a16:creationId xmlns:a16="http://schemas.microsoft.com/office/drawing/2014/main" id="{77A5F5C4-B5FA-4713-BE09-3ECBF6A72655}"/>
              </a:ext>
            </a:extLst>
          </p:cNvPr>
          <p:cNvSpPr txBox="1"/>
          <p:nvPr/>
        </p:nvSpPr>
        <p:spPr>
          <a:xfrm>
            <a:off x="9818578" y="2624484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1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hlinkClick r:id="rId17" action="ppaction://hlinksldjump"/>
            <a:extLst>
              <a:ext uri="{FF2B5EF4-FFF2-40B4-BE49-F238E27FC236}">
                <a16:creationId xmlns:a16="http://schemas.microsoft.com/office/drawing/2014/main" id="{A4B4FF55-F5C0-43DE-9609-F928F6752D8A}"/>
              </a:ext>
            </a:extLst>
          </p:cNvPr>
          <p:cNvSpPr txBox="1"/>
          <p:nvPr/>
        </p:nvSpPr>
        <p:spPr>
          <a:xfrm>
            <a:off x="9888190" y="4137226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2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5" name="TextBox 44">
            <a:hlinkClick r:id="rId19" action="ppaction://hlinksldjump"/>
            <a:extLst>
              <a:ext uri="{FF2B5EF4-FFF2-40B4-BE49-F238E27FC236}">
                <a16:creationId xmlns:a16="http://schemas.microsoft.com/office/drawing/2014/main" id="{FB354CE6-7177-4850-8B1A-6FED22FC00A2}"/>
              </a:ext>
            </a:extLst>
          </p:cNvPr>
          <p:cNvSpPr txBox="1"/>
          <p:nvPr/>
        </p:nvSpPr>
        <p:spPr>
          <a:xfrm>
            <a:off x="9829381" y="5597218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3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689C3EE-2A5D-4E17-8293-3317E83D47E6}"/>
              </a:ext>
            </a:extLst>
          </p:cNvPr>
          <p:cNvSpPr/>
          <p:nvPr/>
        </p:nvSpPr>
        <p:spPr>
          <a:xfrm>
            <a:off x="57070" y="4856201"/>
            <a:ext cx="7542823" cy="527454"/>
          </a:xfrm>
          <a:prstGeom prst="roundRect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2F5B5A4-AFB4-44F5-8691-59EEA8B5D52B}"/>
              </a:ext>
            </a:extLst>
          </p:cNvPr>
          <p:cNvCxnSpPr>
            <a:cxnSpLocks/>
          </p:cNvCxnSpPr>
          <p:nvPr/>
        </p:nvCxnSpPr>
        <p:spPr>
          <a:xfrm>
            <a:off x="197910" y="4961878"/>
            <a:ext cx="72212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18CC7511-74B2-4F3F-A715-B2BA06283158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74220" b="78888" l="85155" r="88087">
                        <a14:foregroundMark x1="87656" y1="75833" x2="87656" y2="75833"/>
                        <a14:foregroundMark x1="87344" y1="75833" x2="87344" y2="75833"/>
                        <a14:foregroundMark x1="85573" y1="75000" x2="85573" y2="75000"/>
                        <a14:foregroundMark x1="85521" y1="77963" x2="85521" y2="77963"/>
                        <a14:foregroundMark x1="87448" y1="78056" x2="87448" y2="78056"/>
                      </a14:backgroundRemoval>
                    </a14:imgEffect>
                  </a14:imgLayer>
                </a14:imgProps>
              </a:ext>
            </a:extLst>
          </a:blip>
          <a:srcRect l="84788" t="73637" r="11546" b="20529"/>
          <a:stretch/>
        </p:blipFill>
        <p:spPr>
          <a:xfrm>
            <a:off x="7159381" y="5052580"/>
            <a:ext cx="301799" cy="27019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5593E12-25D8-421B-894E-4EB9D6ED7422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73361" b="79718" l="79527" r="83240">
                        <a14:foregroundMark x1="80052" y1="77685" x2="80052" y2="77685"/>
                        <a14:foregroundMark x1="79792" y1="78796" x2="79792" y2="78796"/>
                        <a14:foregroundMark x1="80938" y1="77963" x2="80938" y2="77963"/>
                        <a14:backgroundMark x1="81406" y1="76389" x2="81406" y2="76389"/>
                        <a14:backgroundMark x1="81563" y1="75463" x2="81823" y2="76574"/>
                      </a14:backgroundRemoval>
                    </a14:imgEffect>
                  </a14:imgLayer>
                </a14:imgProps>
              </a:ext>
            </a:extLst>
          </a:blip>
          <a:srcRect l="79063" t="72566" r="16296" b="19487"/>
          <a:stretch/>
        </p:blipFill>
        <p:spPr>
          <a:xfrm>
            <a:off x="6723246" y="5043775"/>
            <a:ext cx="313621" cy="30206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1274686-02FD-402F-B296-FC47268A3DF3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74237" b="79549" l="68878" r="72891">
                        <a14:foregroundMark x1="71354" y1="77130" x2="71354" y2="77130"/>
                      </a14:backgroundRemoval>
                    </a14:imgEffect>
                  </a14:imgLayer>
                </a14:imgProps>
              </a:ext>
            </a:extLst>
          </a:blip>
          <a:srcRect l="68376" t="73573" r="26607" b="19787"/>
          <a:stretch/>
        </p:blipFill>
        <p:spPr>
          <a:xfrm>
            <a:off x="6195590" y="5086095"/>
            <a:ext cx="398690" cy="29681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E902C2E-74D1-4B54-BBFE-027BC754F574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73519" b="78333" l="63802" r="67448">
                        <a14:foregroundMark x1="67448" y1="75556" x2="67448" y2="75556"/>
                        <a14:foregroundMark x1="65521" y1="78333" x2="65521" y2="78333"/>
                      </a14:backgroundRemoval>
                    </a14:imgEffect>
                  </a14:imgLayer>
                </a14:imgProps>
              </a:ext>
            </a:extLst>
          </a:blip>
          <a:srcRect l="63415" t="73052" r="32153" b="21032"/>
          <a:stretch/>
        </p:blipFill>
        <p:spPr>
          <a:xfrm>
            <a:off x="5678763" y="5009041"/>
            <a:ext cx="429646" cy="32260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872A1C1-4DD9-4625-803D-764EFD24604D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74395" b="78848" l="58752" r="62207">
                        <a14:foregroundMark x1="60625" y1="76111" x2="60885" y2="76481"/>
                        <a14:foregroundMark x1="60000" y1="77685" x2="60208" y2="77593"/>
                        <a14:foregroundMark x1="59635" y1="76296" x2="59740" y2="76296"/>
                        <a14:foregroundMark x1="61198" y1="77500" x2="61198" y2="77500"/>
                      </a14:backgroundRemoval>
                    </a14:imgEffect>
                  </a14:imgLayer>
                </a14:imgProps>
              </a:ext>
            </a:extLst>
          </a:blip>
          <a:srcRect l="58320" t="73838" r="37361" b="20595"/>
          <a:stretch/>
        </p:blipFill>
        <p:spPr>
          <a:xfrm>
            <a:off x="5259607" y="5087839"/>
            <a:ext cx="336031" cy="24362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BA4EF88-A21B-4638-8388-F367CD6C3D55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73687" b="78770" l="52361" r="57129"/>
                    </a14:imgEffect>
                  </a14:imgLayer>
                </a14:imgProps>
              </a:ext>
            </a:extLst>
          </a:blip>
          <a:srcRect l="51765" t="73052" r="42275" b="20595"/>
          <a:stretch/>
        </p:blipFill>
        <p:spPr>
          <a:xfrm>
            <a:off x="4610929" y="5025246"/>
            <a:ext cx="565553" cy="33912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D4F5A4F-D8D2-4D05-A1D0-3891A77F00D8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73801" b="78832" l="10349" r="13580">
                        <a14:foregroundMark x1="12552" y1="77500" x2="12552" y2="77500"/>
                      </a14:backgroundRemoval>
                    </a14:imgEffect>
                  </a14:imgLayer>
                </a14:imgProps>
              </a:ext>
            </a:extLst>
          </a:blip>
          <a:srcRect l="9945" t="73172" r="86016" b="20539"/>
          <a:stretch/>
        </p:blipFill>
        <p:spPr>
          <a:xfrm>
            <a:off x="156747" y="5017297"/>
            <a:ext cx="351654" cy="307958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F0D3CB5B-CFB5-4E23-B3DC-6A7DF798AFE9}"/>
              </a:ext>
            </a:extLst>
          </p:cNvPr>
          <p:cNvSpPr/>
          <p:nvPr/>
        </p:nvSpPr>
        <p:spPr>
          <a:xfrm>
            <a:off x="7348737" y="4903799"/>
            <a:ext cx="107094" cy="1162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617EBED-3FC4-49CA-B536-313467EF4E44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74427" b="78399" l="15360" r="19071">
                        <a14:foregroundMark x1="18229" y1="75741" x2="18229" y2="75741"/>
                      </a14:backgroundRemoval>
                    </a14:imgEffect>
                  </a14:imgLayer>
                </a14:imgProps>
              </a:ext>
            </a:extLst>
          </a:blip>
          <a:srcRect l="16005" t="73692" r="81355" b="20806"/>
          <a:stretch/>
        </p:blipFill>
        <p:spPr>
          <a:xfrm>
            <a:off x="599184" y="5030039"/>
            <a:ext cx="228226" cy="26764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420C72B-76AF-4EDB-87DC-32C677C0B858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83008" b="87604" l="21103" r="24377">
                        <a14:foregroundMark x1="22448" y1="84074" x2="22448" y2="84074"/>
                        <a14:foregroundMark x1="22500" y1="83704" x2="22500" y2="83704"/>
                        <a14:foregroundMark x1="22552" y1="83796" x2="22552" y2="83796"/>
                        <a14:foregroundMark x1="22813" y1="85556" x2="22813" y2="85556"/>
                        <a14:foregroundMark x1="23438" y1="84352" x2="23438" y2="84352"/>
                      </a14:backgroundRemoval>
                    </a14:imgEffect>
                  </a14:imgLayer>
                </a14:imgProps>
              </a:ext>
            </a:extLst>
          </a:blip>
          <a:srcRect l="20694" t="82434" r="75214" b="11822"/>
          <a:stretch/>
        </p:blipFill>
        <p:spPr>
          <a:xfrm>
            <a:off x="1002228" y="5045733"/>
            <a:ext cx="304720" cy="24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20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9CCFBE-69D5-4B15-87D0-ED76D218D77C}"/>
              </a:ext>
            </a:extLst>
          </p:cNvPr>
          <p:cNvSpPr/>
          <p:nvPr/>
        </p:nvSpPr>
        <p:spPr>
          <a:xfrm>
            <a:off x="0" y="28207"/>
            <a:ext cx="12192000" cy="68580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5F8200-CF27-47D3-9F83-E69FA91AFEAD}"/>
              </a:ext>
            </a:extLst>
          </p:cNvPr>
          <p:cNvSpPr/>
          <p:nvPr/>
        </p:nvSpPr>
        <p:spPr>
          <a:xfrm>
            <a:off x="0" y="0"/>
            <a:ext cx="12192000" cy="855133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D210FE-D1F4-4507-8728-7D04F414E4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7" t="9815" r="94549" b="83766"/>
          <a:stretch/>
        </p:blipFill>
        <p:spPr>
          <a:xfrm>
            <a:off x="160868" y="200568"/>
            <a:ext cx="508000" cy="546999"/>
          </a:xfrm>
          <a:prstGeom prst="rect">
            <a:avLst/>
          </a:prstGeom>
        </p:spPr>
      </p:pic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A6D24E8C-5B4E-45DD-A6FC-D02CD3AFD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6" t="9555" r="81945" b="83779"/>
          <a:stretch/>
        </p:blipFill>
        <p:spPr>
          <a:xfrm>
            <a:off x="668868" y="129498"/>
            <a:ext cx="1854199" cy="6180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E9C5F5-44A8-4AC9-A83B-B1D2F91AD4D1}"/>
              </a:ext>
            </a:extLst>
          </p:cNvPr>
          <p:cNvSpPr/>
          <p:nvPr/>
        </p:nvSpPr>
        <p:spPr>
          <a:xfrm>
            <a:off x="3264408" y="272597"/>
            <a:ext cx="4562856" cy="426650"/>
          </a:xfrm>
          <a:prstGeom prst="rect">
            <a:avLst/>
          </a:prstGeom>
          <a:solidFill>
            <a:srgbClr val="121212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E3E3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1</a:t>
            </a:r>
            <a:endParaRPr lang="vi-VN" b="1">
              <a:solidFill>
                <a:srgbClr val="E3E3E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C7FA5-7929-43A4-A577-670B201C5555}"/>
              </a:ext>
            </a:extLst>
          </p:cNvPr>
          <p:cNvSpPr/>
          <p:nvPr/>
        </p:nvSpPr>
        <p:spPr>
          <a:xfrm>
            <a:off x="7827264" y="272597"/>
            <a:ext cx="669036" cy="426650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3C7780-4C02-4A5E-AA07-5AF5369EA1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191" t="12200" r="41944" b="83058"/>
          <a:stretch/>
        </p:blipFill>
        <p:spPr>
          <a:xfrm>
            <a:off x="7987157" y="323311"/>
            <a:ext cx="349250" cy="3252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2ED5C4-5BB8-4F38-9306-A2307447B4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319" t="10309" r="33194" b="81745"/>
          <a:stretch/>
        </p:blipFill>
        <p:spPr>
          <a:xfrm>
            <a:off x="8568605" y="155103"/>
            <a:ext cx="669036" cy="54492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B2ED990-D7FC-47BA-9F7B-4DD9CD04AC0C}"/>
              </a:ext>
            </a:extLst>
          </p:cNvPr>
          <p:cNvSpPr/>
          <p:nvPr/>
        </p:nvSpPr>
        <p:spPr>
          <a:xfrm>
            <a:off x="11590867" y="196334"/>
            <a:ext cx="440265" cy="447964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A16DC4-D451-42F6-82F5-CCB56CC6DCF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1628" t="11100" r="12847" b="81531"/>
          <a:stretch/>
        </p:blipFill>
        <p:spPr>
          <a:xfrm>
            <a:off x="10993790" y="214549"/>
            <a:ext cx="597077" cy="447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BC819D-9030-4B9B-8DD0-5A77D465A8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6805" t="12470" r="20417" b="82345"/>
          <a:stretch/>
        </p:blipFill>
        <p:spPr>
          <a:xfrm>
            <a:off x="10616531" y="292932"/>
            <a:ext cx="338667" cy="355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964A36-7D93-46D4-9A1E-5C996D6D19D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281" t="12470" r="26806" b="83086"/>
          <a:stretch/>
        </p:blipFill>
        <p:spPr>
          <a:xfrm>
            <a:off x="10002858" y="311531"/>
            <a:ext cx="355263" cy="30480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2E6DCD-3436-4BB7-8180-EAF47CCB5F6C}"/>
              </a:ext>
            </a:extLst>
          </p:cNvPr>
          <p:cNvSpPr/>
          <p:nvPr/>
        </p:nvSpPr>
        <p:spPr>
          <a:xfrm>
            <a:off x="87182" y="1204716"/>
            <a:ext cx="7439025" cy="41719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0B84872-771A-44CD-9AC2-0250A23B79A3}"/>
              </a:ext>
            </a:extLst>
          </p:cNvPr>
          <p:cNvSpPr/>
          <p:nvPr/>
        </p:nvSpPr>
        <p:spPr>
          <a:xfrm>
            <a:off x="308504" y="6096907"/>
            <a:ext cx="555096" cy="503807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B63E47-D5F0-4708-9290-4727636E4546}"/>
              </a:ext>
            </a:extLst>
          </p:cNvPr>
          <p:cNvSpPr txBox="1"/>
          <p:nvPr/>
        </p:nvSpPr>
        <p:spPr>
          <a:xfrm>
            <a:off x="156747" y="5469989"/>
            <a:ext cx="1792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NỘI DUNG 3</a:t>
            </a:r>
            <a:endParaRPr lang="vi-VN" sz="2400" b="1">
              <a:solidFill>
                <a:schemeClr val="bg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5406E6A-1C1B-43CD-A8A2-D7B5C2A05D2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8818" t="68258" r="35141" b="26862"/>
          <a:stretch/>
        </p:blipFill>
        <p:spPr>
          <a:xfrm>
            <a:off x="4264259" y="5545139"/>
            <a:ext cx="3335634" cy="35164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622ECB7-30E2-4466-B9B8-9F94E0A90DD7}"/>
              </a:ext>
            </a:extLst>
          </p:cNvPr>
          <p:cNvCxnSpPr>
            <a:cxnSpLocks/>
          </p:cNvCxnSpPr>
          <p:nvPr/>
        </p:nvCxnSpPr>
        <p:spPr>
          <a:xfrm>
            <a:off x="197910" y="5952201"/>
            <a:ext cx="7439025" cy="0"/>
          </a:xfrm>
          <a:prstGeom prst="line">
            <a:avLst/>
          </a:prstGeom>
          <a:ln w="28575">
            <a:solidFill>
              <a:srgbClr val="2F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D0FA4E7-0BE3-423E-8062-B317D63D230B}"/>
              </a:ext>
            </a:extLst>
          </p:cNvPr>
          <p:cNvSpPr txBox="1"/>
          <p:nvPr/>
        </p:nvSpPr>
        <p:spPr>
          <a:xfrm>
            <a:off x="863600" y="6096907"/>
            <a:ext cx="3005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 và tên người thuyết trình</a:t>
            </a:r>
            <a:endParaRPr lang="vi-VN" sz="16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96E278-25D0-4C4E-9453-AEEED1852A80}"/>
              </a:ext>
            </a:extLst>
          </p:cNvPr>
          <p:cNvSpPr txBox="1"/>
          <p:nvPr/>
        </p:nvSpPr>
        <p:spPr>
          <a:xfrm>
            <a:off x="817580" y="6364421"/>
            <a:ext cx="1576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người đăng ký</a:t>
            </a:r>
            <a:endParaRPr lang="vi-VN" sz="140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4CAF6A-BACD-42DF-97E3-B1EC234F5EA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3015" b="48803" l="88151" r="95606"/>
                    </a14:imgEffect>
                  </a14:imgLayer>
                </a14:imgProps>
              </a:ext>
            </a:extLst>
          </a:blip>
          <a:srcRect l="87219" t="42292" r="3462" b="50474"/>
          <a:stretch/>
        </p:blipFill>
        <p:spPr>
          <a:xfrm>
            <a:off x="6515602" y="6160984"/>
            <a:ext cx="1189065" cy="5191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86E0B8C-D09E-48A6-8C31-1100BB334CA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2731" b="47039" l="47836" r="49142"/>
                    </a14:imgEffect>
                  </a14:imgLayer>
                </a14:imgProps>
              </a:ext>
            </a:extLst>
          </a:blip>
          <a:srcRect l="47673" t="42192" r="50695" b="52422"/>
          <a:stretch/>
        </p:blipFill>
        <p:spPr>
          <a:xfrm>
            <a:off x="3710259" y="6047225"/>
            <a:ext cx="235916" cy="437918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3630A04-C130-48A6-985F-7037A17025BB}"/>
              </a:ext>
            </a:extLst>
          </p:cNvPr>
          <p:cNvSpPr/>
          <p:nvPr/>
        </p:nvSpPr>
        <p:spPr>
          <a:xfrm>
            <a:off x="4673600" y="5545139"/>
            <a:ext cx="203200" cy="275756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962BF0-7725-4997-A27D-7F444485067D}"/>
              </a:ext>
            </a:extLst>
          </p:cNvPr>
          <p:cNvSpPr/>
          <p:nvPr/>
        </p:nvSpPr>
        <p:spPr>
          <a:xfrm>
            <a:off x="5314325" y="5521517"/>
            <a:ext cx="203200" cy="275756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Rectangle 28">
            <a:hlinkClick r:id="rId13" action="ppaction://hlinksldjump"/>
            <a:extLst>
              <a:ext uri="{FF2B5EF4-FFF2-40B4-BE49-F238E27FC236}">
                <a16:creationId xmlns:a16="http://schemas.microsoft.com/office/drawing/2014/main" id="{2B73B9BA-8434-497F-B8FA-F828B48F38A1}"/>
              </a:ext>
            </a:extLst>
          </p:cNvPr>
          <p:cNvSpPr/>
          <p:nvPr/>
        </p:nvSpPr>
        <p:spPr>
          <a:xfrm>
            <a:off x="7728530" y="1193681"/>
            <a:ext cx="2081852" cy="1168519"/>
          </a:xfrm>
          <a:prstGeom prst="rect">
            <a:avLst/>
          </a:pr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9" name="Rectangle 38">
            <a:hlinkClick r:id="rId15" action="ppaction://hlinksldjump"/>
            <a:extLst>
              <a:ext uri="{FF2B5EF4-FFF2-40B4-BE49-F238E27FC236}">
                <a16:creationId xmlns:a16="http://schemas.microsoft.com/office/drawing/2014/main" id="{E0115321-F107-47B8-8407-258DB1384ECA}"/>
              </a:ext>
            </a:extLst>
          </p:cNvPr>
          <p:cNvSpPr/>
          <p:nvPr/>
        </p:nvSpPr>
        <p:spPr>
          <a:xfrm>
            <a:off x="7717396" y="2695396"/>
            <a:ext cx="2081852" cy="1168519"/>
          </a:xfrm>
          <a:prstGeom prst="rect">
            <a:avLst/>
          </a:prstGeom>
          <a:blipFill dpi="0"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0" name="Rectangle 39">
            <a:hlinkClick r:id="rId17" action="ppaction://hlinksldjump"/>
            <a:extLst>
              <a:ext uri="{FF2B5EF4-FFF2-40B4-BE49-F238E27FC236}">
                <a16:creationId xmlns:a16="http://schemas.microsoft.com/office/drawing/2014/main" id="{504F3753-BC03-4025-BC7C-2D2EB49918A9}"/>
              </a:ext>
            </a:extLst>
          </p:cNvPr>
          <p:cNvSpPr/>
          <p:nvPr/>
        </p:nvSpPr>
        <p:spPr>
          <a:xfrm>
            <a:off x="7747529" y="4195163"/>
            <a:ext cx="2081852" cy="1168519"/>
          </a:xfrm>
          <a:prstGeom prst="rect">
            <a:avLst/>
          </a:pr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Rectangle 40">
            <a:hlinkClick r:id="rId19" action="ppaction://hlinksldjump"/>
            <a:extLst>
              <a:ext uri="{FF2B5EF4-FFF2-40B4-BE49-F238E27FC236}">
                <a16:creationId xmlns:a16="http://schemas.microsoft.com/office/drawing/2014/main" id="{2014D481-C7B4-4237-85CB-61D9F231BC3B}"/>
              </a:ext>
            </a:extLst>
          </p:cNvPr>
          <p:cNvSpPr/>
          <p:nvPr/>
        </p:nvSpPr>
        <p:spPr>
          <a:xfrm>
            <a:off x="7736726" y="5690414"/>
            <a:ext cx="2081852" cy="1168519"/>
          </a:xfrm>
          <a:prstGeom prst="rect">
            <a:avLst/>
          </a:prstGeom>
          <a:blipFill dpi="0"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TextBox 41">
            <a:hlinkClick r:id="rId13" action="ppaction://hlinksldjump"/>
            <a:extLst>
              <a:ext uri="{FF2B5EF4-FFF2-40B4-BE49-F238E27FC236}">
                <a16:creationId xmlns:a16="http://schemas.microsoft.com/office/drawing/2014/main" id="{D277E518-4A49-4098-BF26-A66FFB33F6AB}"/>
              </a:ext>
            </a:extLst>
          </p:cNvPr>
          <p:cNvSpPr txBox="1"/>
          <p:nvPr/>
        </p:nvSpPr>
        <p:spPr>
          <a:xfrm>
            <a:off x="9834612" y="1119858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1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3" name="TextBox 42">
            <a:hlinkClick r:id="rId15" action="ppaction://hlinksldjump"/>
            <a:extLst>
              <a:ext uri="{FF2B5EF4-FFF2-40B4-BE49-F238E27FC236}">
                <a16:creationId xmlns:a16="http://schemas.microsoft.com/office/drawing/2014/main" id="{77A5F5C4-B5FA-4713-BE09-3ECBF6A72655}"/>
              </a:ext>
            </a:extLst>
          </p:cNvPr>
          <p:cNvSpPr txBox="1"/>
          <p:nvPr/>
        </p:nvSpPr>
        <p:spPr>
          <a:xfrm>
            <a:off x="9818578" y="2624484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2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hlinkClick r:id="rId17" action="ppaction://hlinksldjump"/>
            <a:extLst>
              <a:ext uri="{FF2B5EF4-FFF2-40B4-BE49-F238E27FC236}">
                <a16:creationId xmlns:a16="http://schemas.microsoft.com/office/drawing/2014/main" id="{A4B4FF55-F5C0-43DE-9609-F928F6752D8A}"/>
              </a:ext>
            </a:extLst>
          </p:cNvPr>
          <p:cNvSpPr txBox="1"/>
          <p:nvPr/>
        </p:nvSpPr>
        <p:spPr>
          <a:xfrm>
            <a:off x="9888190" y="4137226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3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5" name="TextBox 44">
            <a:hlinkClick r:id="rId19" action="ppaction://hlinksldjump"/>
            <a:extLst>
              <a:ext uri="{FF2B5EF4-FFF2-40B4-BE49-F238E27FC236}">
                <a16:creationId xmlns:a16="http://schemas.microsoft.com/office/drawing/2014/main" id="{FB354CE6-7177-4850-8B1A-6FED22FC00A2}"/>
              </a:ext>
            </a:extLst>
          </p:cNvPr>
          <p:cNvSpPr txBox="1"/>
          <p:nvPr/>
        </p:nvSpPr>
        <p:spPr>
          <a:xfrm>
            <a:off x="9829381" y="5597218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4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689C3EE-2A5D-4E17-8293-3317E83D47E6}"/>
              </a:ext>
            </a:extLst>
          </p:cNvPr>
          <p:cNvSpPr/>
          <p:nvPr/>
        </p:nvSpPr>
        <p:spPr>
          <a:xfrm>
            <a:off x="57070" y="4856201"/>
            <a:ext cx="7542823" cy="527454"/>
          </a:xfrm>
          <a:prstGeom prst="roundRect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2F5B5A4-AFB4-44F5-8691-59EEA8B5D52B}"/>
              </a:ext>
            </a:extLst>
          </p:cNvPr>
          <p:cNvCxnSpPr>
            <a:cxnSpLocks/>
          </p:cNvCxnSpPr>
          <p:nvPr/>
        </p:nvCxnSpPr>
        <p:spPr>
          <a:xfrm>
            <a:off x="197910" y="4961878"/>
            <a:ext cx="72212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18CC7511-74B2-4F3F-A715-B2BA06283158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74220" b="78888" l="85155" r="88087">
                        <a14:foregroundMark x1="87656" y1="75833" x2="87656" y2="75833"/>
                        <a14:foregroundMark x1="87344" y1="75833" x2="87344" y2="75833"/>
                        <a14:foregroundMark x1="85573" y1="75000" x2="85573" y2="75000"/>
                        <a14:foregroundMark x1="85521" y1="77963" x2="85521" y2="77963"/>
                        <a14:foregroundMark x1="87448" y1="78056" x2="87448" y2="78056"/>
                      </a14:backgroundRemoval>
                    </a14:imgEffect>
                  </a14:imgLayer>
                </a14:imgProps>
              </a:ext>
            </a:extLst>
          </a:blip>
          <a:srcRect l="84788" t="73637" r="11546" b="20529"/>
          <a:stretch/>
        </p:blipFill>
        <p:spPr>
          <a:xfrm>
            <a:off x="7159381" y="5052580"/>
            <a:ext cx="301799" cy="27019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5593E12-25D8-421B-894E-4EB9D6ED7422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73361" b="79718" l="79527" r="83240">
                        <a14:foregroundMark x1="80052" y1="77685" x2="80052" y2="77685"/>
                        <a14:foregroundMark x1="79792" y1="78796" x2="79792" y2="78796"/>
                        <a14:foregroundMark x1="80938" y1="77963" x2="80938" y2="77963"/>
                        <a14:backgroundMark x1="81406" y1="76389" x2="81406" y2="76389"/>
                        <a14:backgroundMark x1="81563" y1="75463" x2="81823" y2="76574"/>
                      </a14:backgroundRemoval>
                    </a14:imgEffect>
                  </a14:imgLayer>
                </a14:imgProps>
              </a:ext>
            </a:extLst>
          </a:blip>
          <a:srcRect l="79063" t="72566" r="16296" b="19487"/>
          <a:stretch/>
        </p:blipFill>
        <p:spPr>
          <a:xfrm>
            <a:off x="6723246" y="5043775"/>
            <a:ext cx="313621" cy="30206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1274686-02FD-402F-B296-FC47268A3DF3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74237" b="79549" l="68878" r="72891">
                        <a14:foregroundMark x1="71354" y1="77130" x2="71354" y2="77130"/>
                      </a14:backgroundRemoval>
                    </a14:imgEffect>
                  </a14:imgLayer>
                </a14:imgProps>
              </a:ext>
            </a:extLst>
          </a:blip>
          <a:srcRect l="68376" t="73573" r="26607" b="19787"/>
          <a:stretch/>
        </p:blipFill>
        <p:spPr>
          <a:xfrm>
            <a:off x="6195590" y="5086095"/>
            <a:ext cx="398690" cy="29681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E902C2E-74D1-4B54-BBFE-027BC754F574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73519" b="78333" l="63802" r="67448">
                        <a14:foregroundMark x1="67448" y1="75556" x2="67448" y2="75556"/>
                        <a14:foregroundMark x1="65521" y1="78333" x2="65521" y2="78333"/>
                      </a14:backgroundRemoval>
                    </a14:imgEffect>
                  </a14:imgLayer>
                </a14:imgProps>
              </a:ext>
            </a:extLst>
          </a:blip>
          <a:srcRect l="63415" t="73052" r="32153" b="21032"/>
          <a:stretch/>
        </p:blipFill>
        <p:spPr>
          <a:xfrm>
            <a:off x="5678763" y="5009041"/>
            <a:ext cx="429646" cy="32260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872A1C1-4DD9-4625-803D-764EFD24604D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74395" b="78848" l="58752" r="62207">
                        <a14:foregroundMark x1="60625" y1="76111" x2="60885" y2="76481"/>
                        <a14:foregroundMark x1="60000" y1="77685" x2="60208" y2="77593"/>
                        <a14:foregroundMark x1="59635" y1="76296" x2="59740" y2="76296"/>
                        <a14:foregroundMark x1="61198" y1="77500" x2="61198" y2="77500"/>
                      </a14:backgroundRemoval>
                    </a14:imgEffect>
                  </a14:imgLayer>
                </a14:imgProps>
              </a:ext>
            </a:extLst>
          </a:blip>
          <a:srcRect l="58320" t="73838" r="37361" b="20595"/>
          <a:stretch/>
        </p:blipFill>
        <p:spPr>
          <a:xfrm>
            <a:off x="5259607" y="5087839"/>
            <a:ext cx="336031" cy="24362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BA4EF88-A21B-4638-8388-F367CD6C3D55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73687" b="78770" l="52361" r="57129"/>
                    </a14:imgEffect>
                  </a14:imgLayer>
                </a14:imgProps>
              </a:ext>
            </a:extLst>
          </a:blip>
          <a:srcRect l="51765" t="73052" r="42275" b="20595"/>
          <a:stretch/>
        </p:blipFill>
        <p:spPr>
          <a:xfrm>
            <a:off x="4610929" y="5025246"/>
            <a:ext cx="565553" cy="33912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D4F5A4F-D8D2-4D05-A1D0-3891A77F00D8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73801" b="78832" l="10349" r="13580">
                        <a14:foregroundMark x1="12552" y1="77500" x2="12552" y2="77500"/>
                      </a14:backgroundRemoval>
                    </a14:imgEffect>
                  </a14:imgLayer>
                </a14:imgProps>
              </a:ext>
            </a:extLst>
          </a:blip>
          <a:srcRect l="9945" t="73172" r="86016" b="20539"/>
          <a:stretch/>
        </p:blipFill>
        <p:spPr>
          <a:xfrm>
            <a:off x="156747" y="5017297"/>
            <a:ext cx="351654" cy="307958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F0D3CB5B-CFB5-4E23-B3DC-6A7DF798AFE9}"/>
              </a:ext>
            </a:extLst>
          </p:cNvPr>
          <p:cNvSpPr/>
          <p:nvPr/>
        </p:nvSpPr>
        <p:spPr>
          <a:xfrm>
            <a:off x="7348737" y="4903799"/>
            <a:ext cx="107094" cy="1162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617EBED-3FC4-49CA-B536-313467EF4E44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74427" b="78399" l="15360" r="19071">
                        <a14:foregroundMark x1="18229" y1="75741" x2="18229" y2="75741"/>
                      </a14:backgroundRemoval>
                    </a14:imgEffect>
                  </a14:imgLayer>
                </a14:imgProps>
              </a:ext>
            </a:extLst>
          </a:blip>
          <a:srcRect l="16005" t="73692" r="81355" b="20806"/>
          <a:stretch/>
        </p:blipFill>
        <p:spPr>
          <a:xfrm>
            <a:off x="599184" y="5030039"/>
            <a:ext cx="228226" cy="26764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420C72B-76AF-4EDB-87DC-32C677C0B858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83008" b="87604" l="21103" r="24377">
                        <a14:foregroundMark x1="22448" y1="84074" x2="22448" y2="84074"/>
                        <a14:foregroundMark x1="22500" y1="83704" x2="22500" y2="83704"/>
                        <a14:foregroundMark x1="22552" y1="83796" x2="22552" y2="83796"/>
                        <a14:foregroundMark x1="22813" y1="85556" x2="22813" y2="85556"/>
                        <a14:foregroundMark x1="23438" y1="84352" x2="23438" y2="84352"/>
                      </a14:backgroundRemoval>
                    </a14:imgEffect>
                  </a14:imgLayer>
                </a14:imgProps>
              </a:ext>
            </a:extLst>
          </a:blip>
          <a:srcRect l="20694" t="82434" r="75214" b="11822"/>
          <a:stretch/>
        </p:blipFill>
        <p:spPr>
          <a:xfrm>
            <a:off x="1002228" y="5045733"/>
            <a:ext cx="304720" cy="2406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192AFC-78F3-4D64-BEE0-DA9A6A0C2DBA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94" y="2076259"/>
            <a:ext cx="6096000" cy="240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8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9CCFBE-69D5-4B15-87D0-ED76D218D77C}"/>
              </a:ext>
            </a:extLst>
          </p:cNvPr>
          <p:cNvSpPr/>
          <p:nvPr/>
        </p:nvSpPr>
        <p:spPr>
          <a:xfrm>
            <a:off x="0" y="28207"/>
            <a:ext cx="12192000" cy="68580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5F8200-CF27-47D3-9F83-E69FA91AFEAD}"/>
              </a:ext>
            </a:extLst>
          </p:cNvPr>
          <p:cNvSpPr/>
          <p:nvPr/>
        </p:nvSpPr>
        <p:spPr>
          <a:xfrm>
            <a:off x="0" y="0"/>
            <a:ext cx="12192000" cy="855133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D210FE-D1F4-4507-8728-7D04F414E4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7" t="9815" r="94549" b="83766"/>
          <a:stretch/>
        </p:blipFill>
        <p:spPr>
          <a:xfrm>
            <a:off x="160868" y="200568"/>
            <a:ext cx="508000" cy="546999"/>
          </a:xfrm>
          <a:prstGeom prst="rect">
            <a:avLst/>
          </a:prstGeom>
        </p:spPr>
      </p:pic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A6D24E8C-5B4E-45DD-A6FC-D02CD3AFD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6" t="9555" r="81945" b="83779"/>
          <a:stretch/>
        </p:blipFill>
        <p:spPr>
          <a:xfrm>
            <a:off x="668868" y="129498"/>
            <a:ext cx="1854199" cy="6180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E9C5F5-44A8-4AC9-A83B-B1D2F91AD4D1}"/>
              </a:ext>
            </a:extLst>
          </p:cNvPr>
          <p:cNvSpPr/>
          <p:nvPr/>
        </p:nvSpPr>
        <p:spPr>
          <a:xfrm>
            <a:off x="3264408" y="272597"/>
            <a:ext cx="4562856" cy="426650"/>
          </a:xfrm>
          <a:prstGeom prst="rect">
            <a:avLst/>
          </a:prstGeom>
          <a:solidFill>
            <a:srgbClr val="121212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E3E3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1</a:t>
            </a:r>
            <a:endParaRPr lang="vi-VN" b="1">
              <a:solidFill>
                <a:srgbClr val="E3E3E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C7FA5-7929-43A4-A577-670B201C5555}"/>
              </a:ext>
            </a:extLst>
          </p:cNvPr>
          <p:cNvSpPr/>
          <p:nvPr/>
        </p:nvSpPr>
        <p:spPr>
          <a:xfrm>
            <a:off x="7827264" y="272597"/>
            <a:ext cx="669036" cy="426650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3C7780-4C02-4A5E-AA07-5AF5369EA1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191" t="12200" r="41944" b="83058"/>
          <a:stretch/>
        </p:blipFill>
        <p:spPr>
          <a:xfrm>
            <a:off x="7987157" y="323311"/>
            <a:ext cx="349250" cy="3252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2ED5C4-5BB8-4F38-9306-A2307447B4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319" t="10309" r="33194" b="81745"/>
          <a:stretch/>
        </p:blipFill>
        <p:spPr>
          <a:xfrm>
            <a:off x="8568605" y="155103"/>
            <a:ext cx="669036" cy="54492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B2ED990-D7FC-47BA-9F7B-4DD9CD04AC0C}"/>
              </a:ext>
            </a:extLst>
          </p:cNvPr>
          <p:cNvSpPr/>
          <p:nvPr/>
        </p:nvSpPr>
        <p:spPr>
          <a:xfrm>
            <a:off x="11590867" y="196334"/>
            <a:ext cx="440265" cy="447964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A16DC4-D451-42F6-82F5-CCB56CC6DCF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1628" t="11100" r="12847" b="81531"/>
          <a:stretch/>
        </p:blipFill>
        <p:spPr>
          <a:xfrm>
            <a:off x="10993790" y="214549"/>
            <a:ext cx="597077" cy="447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BC819D-9030-4B9B-8DD0-5A77D465A8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6805" t="12470" r="20417" b="82345"/>
          <a:stretch/>
        </p:blipFill>
        <p:spPr>
          <a:xfrm>
            <a:off x="10616531" y="292932"/>
            <a:ext cx="338667" cy="355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964A36-7D93-46D4-9A1E-5C996D6D19D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281" t="12470" r="26806" b="83086"/>
          <a:stretch/>
        </p:blipFill>
        <p:spPr>
          <a:xfrm>
            <a:off x="10002858" y="311531"/>
            <a:ext cx="355263" cy="30480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2E6DCD-3436-4BB7-8180-EAF47CCB5F6C}"/>
              </a:ext>
            </a:extLst>
          </p:cNvPr>
          <p:cNvSpPr/>
          <p:nvPr/>
        </p:nvSpPr>
        <p:spPr>
          <a:xfrm>
            <a:off x="87182" y="1204716"/>
            <a:ext cx="7439025" cy="4171950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0B84872-771A-44CD-9AC2-0250A23B79A3}"/>
              </a:ext>
            </a:extLst>
          </p:cNvPr>
          <p:cNvSpPr/>
          <p:nvPr/>
        </p:nvSpPr>
        <p:spPr>
          <a:xfrm>
            <a:off x="308504" y="6096907"/>
            <a:ext cx="555096" cy="503807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B63E47-D5F0-4708-9290-4727636E4546}"/>
              </a:ext>
            </a:extLst>
          </p:cNvPr>
          <p:cNvSpPr txBox="1"/>
          <p:nvPr/>
        </p:nvSpPr>
        <p:spPr>
          <a:xfrm>
            <a:off x="156746" y="5469989"/>
            <a:ext cx="2143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Ý NỘI DUNG 1</a:t>
            </a:r>
            <a:endParaRPr lang="vi-VN" sz="2400" b="1">
              <a:solidFill>
                <a:schemeClr val="bg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5406E6A-1C1B-43CD-A8A2-D7B5C2A05D2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8818" t="68258" r="35141" b="26862"/>
          <a:stretch/>
        </p:blipFill>
        <p:spPr>
          <a:xfrm>
            <a:off x="4264259" y="5545139"/>
            <a:ext cx="3335634" cy="35164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622ECB7-30E2-4466-B9B8-9F94E0A90DD7}"/>
              </a:ext>
            </a:extLst>
          </p:cNvPr>
          <p:cNvCxnSpPr>
            <a:cxnSpLocks/>
          </p:cNvCxnSpPr>
          <p:nvPr/>
        </p:nvCxnSpPr>
        <p:spPr>
          <a:xfrm>
            <a:off x="197910" y="5952201"/>
            <a:ext cx="7439025" cy="0"/>
          </a:xfrm>
          <a:prstGeom prst="line">
            <a:avLst/>
          </a:prstGeom>
          <a:ln w="28575">
            <a:solidFill>
              <a:srgbClr val="2F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D0FA4E7-0BE3-423E-8062-B317D63D230B}"/>
              </a:ext>
            </a:extLst>
          </p:cNvPr>
          <p:cNvSpPr txBox="1"/>
          <p:nvPr/>
        </p:nvSpPr>
        <p:spPr>
          <a:xfrm>
            <a:off x="863600" y="6096907"/>
            <a:ext cx="3005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 và tên người thuyết trình</a:t>
            </a:r>
            <a:endParaRPr lang="vi-VN" sz="16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96E278-25D0-4C4E-9453-AEEED1852A80}"/>
              </a:ext>
            </a:extLst>
          </p:cNvPr>
          <p:cNvSpPr txBox="1"/>
          <p:nvPr/>
        </p:nvSpPr>
        <p:spPr>
          <a:xfrm>
            <a:off x="817580" y="6364421"/>
            <a:ext cx="1576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người đăng ký</a:t>
            </a:r>
            <a:endParaRPr lang="vi-VN" sz="140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4CAF6A-BACD-42DF-97E3-B1EC234F5EA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3015" b="48803" l="88151" r="95606"/>
                    </a14:imgEffect>
                  </a14:imgLayer>
                </a14:imgProps>
              </a:ext>
            </a:extLst>
          </a:blip>
          <a:srcRect l="87219" t="42292" r="3462" b="50474"/>
          <a:stretch/>
        </p:blipFill>
        <p:spPr>
          <a:xfrm>
            <a:off x="6515602" y="6160984"/>
            <a:ext cx="1189065" cy="5191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86E0B8C-D09E-48A6-8C31-1100BB334CA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2731" b="47039" l="47836" r="49142"/>
                    </a14:imgEffect>
                  </a14:imgLayer>
                </a14:imgProps>
              </a:ext>
            </a:extLst>
          </a:blip>
          <a:srcRect l="47673" t="42192" r="50695" b="52422"/>
          <a:stretch/>
        </p:blipFill>
        <p:spPr>
          <a:xfrm>
            <a:off x="3710259" y="6047225"/>
            <a:ext cx="235916" cy="437918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3630A04-C130-48A6-985F-7037A17025BB}"/>
              </a:ext>
            </a:extLst>
          </p:cNvPr>
          <p:cNvSpPr/>
          <p:nvPr/>
        </p:nvSpPr>
        <p:spPr>
          <a:xfrm>
            <a:off x="4673600" y="5545139"/>
            <a:ext cx="203200" cy="275756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962BF0-7725-4997-A27D-7F444485067D}"/>
              </a:ext>
            </a:extLst>
          </p:cNvPr>
          <p:cNvSpPr/>
          <p:nvPr/>
        </p:nvSpPr>
        <p:spPr>
          <a:xfrm>
            <a:off x="5314325" y="5521517"/>
            <a:ext cx="203200" cy="275756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Rectangle 28">
            <a:hlinkClick r:id="rId14" action="ppaction://hlinksldjump"/>
            <a:extLst>
              <a:ext uri="{FF2B5EF4-FFF2-40B4-BE49-F238E27FC236}">
                <a16:creationId xmlns:a16="http://schemas.microsoft.com/office/drawing/2014/main" id="{2B73B9BA-8434-497F-B8FA-F828B48F38A1}"/>
              </a:ext>
            </a:extLst>
          </p:cNvPr>
          <p:cNvSpPr/>
          <p:nvPr/>
        </p:nvSpPr>
        <p:spPr>
          <a:xfrm>
            <a:off x="7728530" y="1193681"/>
            <a:ext cx="2081852" cy="116851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9" name="Rectangle 38">
            <a:hlinkClick r:id="rId15" action="ppaction://hlinksldjump"/>
            <a:extLst>
              <a:ext uri="{FF2B5EF4-FFF2-40B4-BE49-F238E27FC236}">
                <a16:creationId xmlns:a16="http://schemas.microsoft.com/office/drawing/2014/main" id="{E0115321-F107-47B8-8407-258DB1384ECA}"/>
              </a:ext>
            </a:extLst>
          </p:cNvPr>
          <p:cNvSpPr/>
          <p:nvPr/>
        </p:nvSpPr>
        <p:spPr>
          <a:xfrm>
            <a:off x="7717396" y="2695396"/>
            <a:ext cx="2081852" cy="1168519"/>
          </a:xfrm>
          <a:prstGeom prst="rect">
            <a:avLst/>
          </a:prstGeom>
          <a:blipFill dpi="0"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0" name="Rectangle 39">
            <a:hlinkClick r:id="rId17" action="ppaction://hlinksldjump"/>
            <a:extLst>
              <a:ext uri="{FF2B5EF4-FFF2-40B4-BE49-F238E27FC236}">
                <a16:creationId xmlns:a16="http://schemas.microsoft.com/office/drawing/2014/main" id="{504F3753-BC03-4025-BC7C-2D2EB49918A9}"/>
              </a:ext>
            </a:extLst>
          </p:cNvPr>
          <p:cNvSpPr/>
          <p:nvPr/>
        </p:nvSpPr>
        <p:spPr>
          <a:xfrm>
            <a:off x="7747529" y="4195163"/>
            <a:ext cx="2081852" cy="1168519"/>
          </a:xfrm>
          <a:prstGeom prst="rect">
            <a:avLst/>
          </a:pr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Rectangle 40">
            <a:hlinkClick r:id="rId19" action="ppaction://hlinksldjump"/>
            <a:extLst>
              <a:ext uri="{FF2B5EF4-FFF2-40B4-BE49-F238E27FC236}">
                <a16:creationId xmlns:a16="http://schemas.microsoft.com/office/drawing/2014/main" id="{2014D481-C7B4-4237-85CB-61D9F231BC3B}"/>
              </a:ext>
            </a:extLst>
          </p:cNvPr>
          <p:cNvSpPr/>
          <p:nvPr/>
        </p:nvSpPr>
        <p:spPr>
          <a:xfrm>
            <a:off x="7736726" y="5690414"/>
            <a:ext cx="2081852" cy="1168519"/>
          </a:xfrm>
          <a:prstGeom prst="rect">
            <a:avLst/>
          </a:prstGeom>
          <a:blipFill dpi="0"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TextBox 41">
            <a:hlinkClick r:id="rId14" action="ppaction://hlinksldjump"/>
            <a:extLst>
              <a:ext uri="{FF2B5EF4-FFF2-40B4-BE49-F238E27FC236}">
                <a16:creationId xmlns:a16="http://schemas.microsoft.com/office/drawing/2014/main" id="{D277E518-4A49-4098-BF26-A66FFB33F6AB}"/>
              </a:ext>
            </a:extLst>
          </p:cNvPr>
          <p:cNvSpPr txBox="1"/>
          <p:nvPr/>
        </p:nvSpPr>
        <p:spPr>
          <a:xfrm>
            <a:off x="9834612" y="1119858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NỘI DUNG 3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3" name="TextBox 42">
            <a:hlinkClick r:id="rId15" action="ppaction://hlinksldjump"/>
            <a:extLst>
              <a:ext uri="{FF2B5EF4-FFF2-40B4-BE49-F238E27FC236}">
                <a16:creationId xmlns:a16="http://schemas.microsoft.com/office/drawing/2014/main" id="{77A5F5C4-B5FA-4713-BE09-3ECBF6A72655}"/>
              </a:ext>
            </a:extLst>
          </p:cNvPr>
          <p:cNvSpPr txBox="1"/>
          <p:nvPr/>
        </p:nvSpPr>
        <p:spPr>
          <a:xfrm>
            <a:off x="9818578" y="2624484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2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hlinkClick r:id="rId17" action="ppaction://hlinksldjump"/>
            <a:extLst>
              <a:ext uri="{FF2B5EF4-FFF2-40B4-BE49-F238E27FC236}">
                <a16:creationId xmlns:a16="http://schemas.microsoft.com/office/drawing/2014/main" id="{A4B4FF55-F5C0-43DE-9609-F928F6752D8A}"/>
              </a:ext>
            </a:extLst>
          </p:cNvPr>
          <p:cNvSpPr txBox="1"/>
          <p:nvPr/>
        </p:nvSpPr>
        <p:spPr>
          <a:xfrm>
            <a:off x="9888190" y="4137226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3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5" name="TextBox 44">
            <a:hlinkClick r:id="rId19" action="ppaction://hlinksldjump"/>
            <a:extLst>
              <a:ext uri="{FF2B5EF4-FFF2-40B4-BE49-F238E27FC236}">
                <a16:creationId xmlns:a16="http://schemas.microsoft.com/office/drawing/2014/main" id="{FB354CE6-7177-4850-8B1A-6FED22FC00A2}"/>
              </a:ext>
            </a:extLst>
          </p:cNvPr>
          <p:cNvSpPr txBox="1"/>
          <p:nvPr/>
        </p:nvSpPr>
        <p:spPr>
          <a:xfrm>
            <a:off x="9829381" y="5597218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4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689C3EE-2A5D-4E17-8293-3317E83D47E6}"/>
              </a:ext>
            </a:extLst>
          </p:cNvPr>
          <p:cNvSpPr/>
          <p:nvPr/>
        </p:nvSpPr>
        <p:spPr>
          <a:xfrm>
            <a:off x="57070" y="4856201"/>
            <a:ext cx="7542823" cy="527454"/>
          </a:xfrm>
          <a:prstGeom prst="roundRect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2F5B5A4-AFB4-44F5-8691-59EEA8B5D52B}"/>
              </a:ext>
            </a:extLst>
          </p:cNvPr>
          <p:cNvCxnSpPr>
            <a:cxnSpLocks/>
          </p:cNvCxnSpPr>
          <p:nvPr/>
        </p:nvCxnSpPr>
        <p:spPr>
          <a:xfrm>
            <a:off x="197910" y="4961878"/>
            <a:ext cx="72212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18CC7511-74B2-4F3F-A715-B2BA06283158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74220" b="78888" l="85155" r="88087">
                        <a14:foregroundMark x1="87656" y1="75833" x2="87656" y2="75833"/>
                        <a14:foregroundMark x1="87344" y1="75833" x2="87344" y2="75833"/>
                        <a14:foregroundMark x1="85573" y1="75000" x2="85573" y2="75000"/>
                        <a14:foregroundMark x1="85521" y1="77963" x2="85521" y2="77963"/>
                        <a14:foregroundMark x1="87448" y1="78056" x2="87448" y2="78056"/>
                      </a14:backgroundRemoval>
                    </a14:imgEffect>
                  </a14:imgLayer>
                </a14:imgProps>
              </a:ext>
            </a:extLst>
          </a:blip>
          <a:srcRect l="84788" t="73637" r="11546" b="20529"/>
          <a:stretch/>
        </p:blipFill>
        <p:spPr>
          <a:xfrm>
            <a:off x="7159381" y="5052580"/>
            <a:ext cx="301799" cy="27019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5593E12-25D8-421B-894E-4EB9D6ED7422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73361" b="79718" l="79527" r="83240">
                        <a14:foregroundMark x1="80052" y1="77685" x2="80052" y2="77685"/>
                        <a14:foregroundMark x1="79792" y1="78796" x2="79792" y2="78796"/>
                        <a14:foregroundMark x1="80938" y1="77963" x2="80938" y2="77963"/>
                        <a14:backgroundMark x1="81406" y1="76389" x2="81406" y2="76389"/>
                        <a14:backgroundMark x1="81563" y1="75463" x2="81823" y2="76574"/>
                      </a14:backgroundRemoval>
                    </a14:imgEffect>
                  </a14:imgLayer>
                </a14:imgProps>
              </a:ext>
            </a:extLst>
          </a:blip>
          <a:srcRect l="79063" t="72566" r="16296" b="19487"/>
          <a:stretch/>
        </p:blipFill>
        <p:spPr>
          <a:xfrm>
            <a:off x="6723246" y="5043775"/>
            <a:ext cx="313621" cy="30206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1274686-02FD-402F-B296-FC47268A3DF3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74237" b="79549" l="68878" r="72891">
                        <a14:foregroundMark x1="71354" y1="77130" x2="71354" y2="77130"/>
                      </a14:backgroundRemoval>
                    </a14:imgEffect>
                  </a14:imgLayer>
                </a14:imgProps>
              </a:ext>
            </a:extLst>
          </a:blip>
          <a:srcRect l="68376" t="73573" r="26607" b="19787"/>
          <a:stretch/>
        </p:blipFill>
        <p:spPr>
          <a:xfrm>
            <a:off x="6195590" y="5086095"/>
            <a:ext cx="398690" cy="29681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E902C2E-74D1-4B54-BBFE-027BC754F574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73519" b="78333" l="63802" r="67448">
                        <a14:foregroundMark x1="67448" y1="75556" x2="67448" y2="75556"/>
                        <a14:foregroundMark x1="65521" y1="78333" x2="65521" y2="78333"/>
                      </a14:backgroundRemoval>
                    </a14:imgEffect>
                  </a14:imgLayer>
                </a14:imgProps>
              </a:ext>
            </a:extLst>
          </a:blip>
          <a:srcRect l="63415" t="73052" r="32153" b="21032"/>
          <a:stretch/>
        </p:blipFill>
        <p:spPr>
          <a:xfrm>
            <a:off x="5678763" y="5009041"/>
            <a:ext cx="429646" cy="32260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872A1C1-4DD9-4625-803D-764EFD24604D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74395" b="78848" l="58752" r="62207">
                        <a14:foregroundMark x1="60625" y1="76111" x2="60885" y2="76481"/>
                        <a14:foregroundMark x1="60000" y1="77685" x2="60208" y2="77593"/>
                        <a14:foregroundMark x1="59635" y1="76296" x2="59740" y2="76296"/>
                        <a14:foregroundMark x1="61198" y1="77500" x2="61198" y2="77500"/>
                      </a14:backgroundRemoval>
                    </a14:imgEffect>
                  </a14:imgLayer>
                </a14:imgProps>
              </a:ext>
            </a:extLst>
          </a:blip>
          <a:srcRect l="58320" t="73838" r="37361" b="20595"/>
          <a:stretch/>
        </p:blipFill>
        <p:spPr>
          <a:xfrm>
            <a:off x="5259607" y="5087839"/>
            <a:ext cx="336031" cy="24362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BA4EF88-A21B-4638-8388-F367CD6C3D55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73687" b="78770" l="52361" r="57129"/>
                    </a14:imgEffect>
                  </a14:imgLayer>
                </a14:imgProps>
              </a:ext>
            </a:extLst>
          </a:blip>
          <a:srcRect l="51765" t="73052" r="42275" b="20595"/>
          <a:stretch/>
        </p:blipFill>
        <p:spPr>
          <a:xfrm>
            <a:off x="4610929" y="5025246"/>
            <a:ext cx="565553" cy="33912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D4F5A4F-D8D2-4D05-A1D0-3891A77F00D8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73801" b="78832" l="10349" r="13580">
                        <a14:foregroundMark x1="12552" y1="77500" x2="12552" y2="77500"/>
                      </a14:backgroundRemoval>
                    </a14:imgEffect>
                  </a14:imgLayer>
                </a14:imgProps>
              </a:ext>
            </a:extLst>
          </a:blip>
          <a:srcRect l="9945" t="73172" r="86016" b="20539"/>
          <a:stretch/>
        </p:blipFill>
        <p:spPr>
          <a:xfrm>
            <a:off x="156747" y="5017297"/>
            <a:ext cx="351654" cy="307958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F0D3CB5B-CFB5-4E23-B3DC-6A7DF798AFE9}"/>
              </a:ext>
            </a:extLst>
          </p:cNvPr>
          <p:cNvSpPr/>
          <p:nvPr/>
        </p:nvSpPr>
        <p:spPr>
          <a:xfrm>
            <a:off x="7348737" y="4903799"/>
            <a:ext cx="107094" cy="1162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617EBED-3FC4-49CA-B536-313467EF4E44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74427" b="78399" l="15360" r="19071">
                        <a14:foregroundMark x1="18229" y1="75741" x2="18229" y2="75741"/>
                      </a14:backgroundRemoval>
                    </a14:imgEffect>
                  </a14:imgLayer>
                </a14:imgProps>
              </a:ext>
            </a:extLst>
          </a:blip>
          <a:srcRect l="16005" t="73692" r="81355" b="20806"/>
          <a:stretch/>
        </p:blipFill>
        <p:spPr>
          <a:xfrm>
            <a:off x="599184" y="5030039"/>
            <a:ext cx="228226" cy="26764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420C72B-76AF-4EDB-87DC-32C677C0B858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83008" b="87604" l="21103" r="24377">
                        <a14:foregroundMark x1="22448" y1="84074" x2="22448" y2="84074"/>
                        <a14:foregroundMark x1="22500" y1="83704" x2="22500" y2="83704"/>
                        <a14:foregroundMark x1="22552" y1="83796" x2="22552" y2="83796"/>
                        <a14:foregroundMark x1="22813" y1="85556" x2="22813" y2="85556"/>
                        <a14:foregroundMark x1="23438" y1="84352" x2="23438" y2="84352"/>
                      </a14:backgroundRemoval>
                    </a14:imgEffect>
                  </a14:imgLayer>
                </a14:imgProps>
              </a:ext>
            </a:extLst>
          </a:blip>
          <a:srcRect l="20694" t="82434" r="75214" b="11822"/>
          <a:stretch/>
        </p:blipFill>
        <p:spPr>
          <a:xfrm>
            <a:off x="1002228" y="5045733"/>
            <a:ext cx="304720" cy="240619"/>
          </a:xfrm>
          <a:prstGeom prst="rect">
            <a:avLst/>
          </a:prstGeom>
        </p:spPr>
      </p:pic>
      <p:pic>
        <p:nvPicPr>
          <p:cNvPr id="56" name="Picture 55">
            <a:hlinkClick r:id="rId14" action="ppaction://hlinksldjump"/>
            <a:extLst>
              <a:ext uri="{FF2B5EF4-FFF2-40B4-BE49-F238E27FC236}">
                <a16:creationId xmlns:a16="http://schemas.microsoft.com/office/drawing/2014/main" id="{1ABF1468-A2E2-44F5-8D91-8D76D9CEF2C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373" y="1422470"/>
            <a:ext cx="1822163" cy="71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20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9CCFBE-69D5-4B15-87D0-ED76D218D77C}"/>
              </a:ext>
            </a:extLst>
          </p:cNvPr>
          <p:cNvSpPr/>
          <p:nvPr/>
        </p:nvSpPr>
        <p:spPr>
          <a:xfrm>
            <a:off x="0" y="28207"/>
            <a:ext cx="12192000" cy="68580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5F8200-CF27-47D3-9F83-E69FA91AFEAD}"/>
              </a:ext>
            </a:extLst>
          </p:cNvPr>
          <p:cNvSpPr/>
          <p:nvPr/>
        </p:nvSpPr>
        <p:spPr>
          <a:xfrm>
            <a:off x="0" y="0"/>
            <a:ext cx="12192000" cy="855133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D210FE-D1F4-4507-8728-7D04F414E4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7" t="9815" r="94549" b="83766"/>
          <a:stretch/>
        </p:blipFill>
        <p:spPr>
          <a:xfrm>
            <a:off x="160868" y="200568"/>
            <a:ext cx="508000" cy="546999"/>
          </a:xfrm>
          <a:prstGeom prst="rect">
            <a:avLst/>
          </a:prstGeom>
        </p:spPr>
      </p:pic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A6D24E8C-5B4E-45DD-A6FC-D02CD3AFD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6" t="9555" r="81945" b="83779"/>
          <a:stretch/>
        </p:blipFill>
        <p:spPr>
          <a:xfrm>
            <a:off x="668868" y="129498"/>
            <a:ext cx="1854199" cy="6180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E9C5F5-44A8-4AC9-A83B-B1D2F91AD4D1}"/>
              </a:ext>
            </a:extLst>
          </p:cNvPr>
          <p:cNvSpPr/>
          <p:nvPr/>
        </p:nvSpPr>
        <p:spPr>
          <a:xfrm>
            <a:off x="3264408" y="272597"/>
            <a:ext cx="4562856" cy="426650"/>
          </a:xfrm>
          <a:prstGeom prst="rect">
            <a:avLst/>
          </a:prstGeom>
          <a:solidFill>
            <a:srgbClr val="121212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E3E3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1</a:t>
            </a:r>
            <a:endParaRPr lang="vi-VN" b="1">
              <a:solidFill>
                <a:srgbClr val="E3E3E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C7FA5-7929-43A4-A577-670B201C5555}"/>
              </a:ext>
            </a:extLst>
          </p:cNvPr>
          <p:cNvSpPr/>
          <p:nvPr/>
        </p:nvSpPr>
        <p:spPr>
          <a:xfrm>
            <a:off x="7827264" y="272597"/>
            <a:ext cx="669036" cy="426650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3C7780-4C02-4A5E-AA07-5AF5369EA1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191" t="12200" r="41944" b="83058"/>
          <a:stretch/>
        </p:blipFill>
        <p:spPr>
          <a:xfrm>
            <a:off x="7987157" y="323311"/>
            <a:ext cx="349250" cy="3252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2ED5C4-5BB8-4F38-9306-A2307447B4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319" t="10309" r="33194" b="81745"/>
          <a:stretch/>
        </p:blipFill>
        <p:spPr>
          <a:xfrm>
            <a:off x="8568605" y="155103"/>
            <a:ext cx="669036" cy="54492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B2ED990-D7FC-47BA-9F7B-4DD9CD04AC0C}"/>
              </a:ext>
            </a:extLst>
          </p:cNvPr>
          <p:cNvSpPr/>
          <p:nvPr/>
        </p:nvSpPr>
        <p:spPr>
          <a:xfrm>
            <a:off x="11590867" y="196334"/>
            <a:ext cx="440265" cy="447964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A16DC4-D451-42F6-82F5-CCB56CC6DCF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1628" t="11100" r="12847" b="81531"/>
          <a:stretch/>
        </p:blipFill>
        <p:spPr>
          <a:xfrm>
            <a:off x="10993790" y="214549"/>
            <a:ext cx="597077" cy="447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BC819D-9030-4B9B-8DD0-5A77D465A8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6805" t="12470" r="20417" b="82345"/>
          <a:stretch/>
        </p:blipFill>
        <p:spPr>
          <a:xfrm>
            <a:off x="10616531" y="292932"/>
            <a:ext cx="338667" cy="355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964A36-7D93-46D4-9A1E-5C996D6D19D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281" t="12470" r="26806" b="83086"/>
          <a:stretch/>
        </p:blipFill>
        <p:spPr>
          <a:xfrm>
            <a:off x="10002858" y="311531"/>
            <a:ext cx="355263" cy="30480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2E6DCD-3436-4BB7-8180-EAF47CCB5F6C}"/>
              </a:ext>
            </a:extLst>
          </p:cNvPr>
          <p:cNvSpPr/>
          <p:nvPr/>
        </p:nvSpPr>
        <p:spPr>
          <a:xfrm>
            <a:off x="87182" y="1204716"/>
            <a:ext cx="7439025" cy="4171950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0B84872-771A-44CD-9AC2-0250A23B79A3}"/>
              </a:ext>
            </a:extLst>
          </p:cNvPr>
          <p:cNvSpPr/>
          <p:nvPr/>
        </p:nvSpPr>
        <p:spPr>
          <a:xfrm>
            <a:off x="308504" y="6096907"/>
            <a:ext cx="555096" cy="503807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B63E47-D5F0-4708-9290-4727636E4546}"/>
              </a:ext>
            </a:extLst>
          </p:cNvPr>
          <p:cNvSpPr txBox="1"/>
          <p:nvPr/>
        </p:nvSpPr>
        <p:spPr>
          <a:xfrm>
            <a:off x="156746" y="5469989"/>
            <a:ext cx="2143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Ý NỘI DUNG 2</a:t>
            </a:r>
            <a:endParaRPr lang="vi-VN" sz="2400" b="1">
              <a:solidFill>
                <a:schemeClr val="bg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5406E6A-1C1B-43CD-A8A2-D7B5C2A05D2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8818" t="68258" r="35141" b="26862"/>
          <a:stretch/>
        </p:blipFill>
        <p:spPr>
          <a:xfrm>
            <a:off x="4264259" y="5545139"/>
            <a:ext cx="3335634" cy="35164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622ECB7-30E2-4466-B9B8-9F94E0A90DD7}"/>
              </a:ext>
            </a:extLst>
          </p:cNvPr>
          <p:cNvCxnSpPr>
            <a:cxnSpLocks/>
          </p:cNvCxnSpPr>
          <p:nvPr/>
        </p:nvCxnSpPr>
        <p:spPr>
          <a:xfrm>
            <a:off x="197910" y="5952201"/>
            <a:ext cx="7439025" cy="0"/>
          </a:xfrm>
          <a:prstGeom prst="line">
            <a:avLst/>
          </a:prstGeom>
          <a:ln w="28575">
            <a:solidFill>
              <a:srgbClr val="2F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D0FA4E7-0BE3-423E-8062-B317D63D230B}"/>
              </a:ext>
            </a:extLst>
          </p:cNvPr>
          <p:cNvSpPr txBox="1"/>
          <p:nvPr/>
        </p:nvSpPr>
        <p:spPr>
          <a:xfrm>
            <a:off x="863600" y="6096907"/>
            <a:ext cx="3005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 và tên người thuyết trình</a:t>
            </a:r>
            <a:endParaRPr lang="vi-VN" sz="16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96E278-25D0-4C4E-9453-AEEED1852A80}"/>
              </a:ext>
            </a:extLst>
          </p:cNvPr>
          <p:cNvSpPr txBox="1"/>
          <p:nvPr/>
        </p:nvSpPr>
        <p:spPr>
          <a:xfrm>
            <a:off x="817580" y="6364421"/>
            <a:ext cx="1576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người đăng ký</a:t>
            </a:r>
            <a:endParaRPr lang="vi-VN" sz="140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4CAF6A-BACD-42DF-97E3-B1EC234F5EA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3015" b="48803" l="88151" r="95606"/>
                    </a14:imgEffect>
                  </a14:imgLayer>
                </a14:imgProps>
              </a:ext>
            </a:extLst>
          </a:blip>
          <a:srcRect l="87219" t="42292" r="3462" b="50474"/>
          <a:stretch/>
        </p:blipFill>
        <p:spPr>
          <a:xfrm>
            <a:off x="6515602" y="6160984"/>
            <a:ext cx="1189065" cy="5191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86E0B8C-D09E-48A6-8C31-1100BB334CA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2731" b="47039" l="47836" r="49142"/>
                    </a14:imgEffect>
                  </a14:imgLayer>
                </a14:imgProps>
              </a:ext>
            </a:extLst>
          </a:blip>
          <a:srcRect l="47673" t="42192" r="50695" b="52422"/>
          <a:stretch/>
        </p:blipFill>
        <p:spPr>
          <a:xfrm>
            <a:off x="3710259" y="6047225"/>
            <a:ext cx="235916" cy="437918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3630A04-C130-48A6-985F-7037A17025BB}"/>
              </a:ext>
            </a:extLst>
          </p:cNvPr>
          <p:cNvSpPr/>
          <p:nvPr/>
        </p:nvSpPr>
        <p:spPr>
          <a:xfrm>
            <a:off x="4673600" y="5545139"/>
            <a:ext cx="203200" cy="275756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962BF0-7725-4997-A27D-7F444485067D}"/>
              </a:ext>
            </a:extLst>
          </p:cNvPr>
          <p:cNvSpPr/>
          <p:nvPr/>
        </p:nvSpPr>
        <p:spPr>
          <a:xfrm>
            <a:off x="5314325" y="5521517"/>
            <a:ext cx="203200" cy="275756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Rectangle 28">
            <a:hlinkClick r:id="rId14" action="ppaction://hlinksldjump"/>
            <a:extLst>
              <a:ext uri="{FF2B5EF4-FFF2-40B4-BE49-F238E27FC236}">
                <a16:creationId xmlns:a16="http://schemas.microsoft.com/office/drawing/2014/main" id="{2B73B9BA-8434-497F-B8FA-F828B48F38A1}"/>
              </a:ext>
            </a:extLst>
          </p:cNvPr>
          <p:cNvSpPr/>
          <p:nvPr/>
        </p:nvSpPr>
        <p:spPr>
          <a:xfrm>
            <a:off x="7728530" y="1193681"/>
            <a:ext cx="2081852" cy="116851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9" name="Rectangle 38">
            <a:hlinkClick r:id="rId15" action="ppaction://hlinksldjump"/>
            <a:extLst>
              <a:ext uri="{FF2B5EF4-FFF2-40B4-BE49-F238E27FC236}">
                <a16:creationId xmlns:a16="http://schemas.microsoft.com/office/drawing/2014/main" id="{E0115321-F107-47B8-8407-258DB1384ECA}"/>
              </a:ext>
            </a:extLst>
          </p:cNvPr>
          <p:cNvSpPr/>
          <p:nvPr/>
        </p:nvSpPr>
        <p:spPr>
          <a:xfrm>
            <a:off x="7717396" y="2695396"/>
            <a:ext cx="2081852" cy="1168519"/>
          </a:xfrm>
          <a:prstGeom prst="rect">
            <a:avLst/>
          </a:prstGeom>
          <a:blipFill dpi="0"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0" name="Rectangle 39">
            <a:hlinkClick r:id="rId17" action="ppaction://hlinksldjump"/>
            <a:extLst>
              <a:ext uri="{FF2B5EF4-FFF2-40B4-BE49-F238E27FC236}">
                <a16:creationId xmlns:a16="http://schemas.microsoft.com/office/drawing/2014/main" id="{504F3753-BC03-4025-BC7C-2D2EB49918A9}"/>
              </a:ext>
            </a:extLst>
          </p:cNvPr>
          <p:cNvSpPr/>
          <p:nvPr/>
        </p:nvSpPr>
        <p:spPr>
          <a:xfrm>
            <a:off x="7747529" y="4195163"/>
            <a:ext cx="2081852" cy="1168519"/>
          </a:xfrm>
          <a:prstGeom prst="rect">
            <a:avLst/>
          </a:pr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Rectangle 40">
            <a:hlinkClick r:id="rId19" action="ppaction://hlinksldjump"/>
            <a:extLst>
              <a:ext uri="{FF2B5EF4-FFF2-40B4-BE49-F238E27FC236}">
                <a16:creationId xmlns:a16="http://schemas.microsoft.com/office/drawing/2014/main" id="{2014D481-C7B4-4237-85CB-61D9F231BC3B}"/>
              </a:ext>
            </a:extLst>
          </p:cNvPr>
          <p:cNvSpPr/>
          <p:nvPr/>
        </p:nvSpPr>
        <p:spPr>
          <a:xfrm>
            <a:off x="7736726" y="5690414"/>
            <a:ext cx="2081852" cy="1168519"/>
          </a:xfrm>
          <a:prstGeom prst="rect">
            <a:avLst/>
          </a:prstGeom>
          <a:blipFill dpi="0"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TextBox 41">
            <a:hlinkClick r:id="rId14" action="ppaction://hlinksldjump"/>
            <a:extLst>
              <a:ext uri="{FF2B5EF4-FFF2-40B4-BE49-F238E27FC236}">
                <a16:creationId xmlns:a16="http://schemas.microsoft.com/office/drawing/2014/main" id="{D277E518-4A49-4098-BF26-A66FFB33F6AB}"/>
              </a:ext>
            </a:extLst>
          </p:cNvPr>
          <p:cNvSpPr txBox="1"/>
          <p:nvPr/>
        </p:nvSpPr>
        <p:spPr>
          <a:xfrm>
            <a:off x="9834612" y="1119858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NỘI DUNG 3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3" name="TextBox 42">
            <a:hlinkClick r:id="rId15" action="ppaction://hlinksldjump"/>
            <a:extLst>
              <a:ext uri="{FF2B5EF4-FFF2-40B4-BE49-F238E27FC236}">
                <a16:creationId xmlns:a16="http://schemas.microsoft.com/office/drawing/2014/main" id="{77A5F5C4-B5FA-4713-BE09-3ECBF6A72655}"/>
              </a:ext>
            </a:extLst>
          </p:cNvPr>
          <p:cNvSpPr txBox="1"/>
          <p:nvPr/>
        </p:nvSpPr>
        <p:spPr>
          <a:xfrm>
            <a:off x="9818578" y="2624484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1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hlinkClick r:id="rId17" action="ppaction://hlinksldjump"/>
            <a:extLst>
              <a:ext uri="{FF2B5EF4-FFF2-40B4-BE49-F238E27FC236}">
                <a16:creationId xmlns:a16="http://schemas.microsoft.com/office/drawing/2014/main" id="{A4B4FF55-F5C0-43DE-9609-F928F6752D8A}"/>
              </a:ext>
            </a:extLst>
          </p:cNvPr>
          <p:cNvSpPr txBox="1"/>
          <p:nvPr/>
        </p:nvSpPr>
        <p:spPr>
          <a:xfrm>
            <a:off x="9888190" y="4137226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3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5" name="TextBox 44">
            <a:hlinkClick r:id="rId19" action="ppaction://hlinksldjump"/>
            <a:extLst>
              <a:ext uri="{FF2B5EF4-FFF2-40B4-BE49-F238E27FC236}">
                <a16:creationId xmlns:a16="http://schemas.microsoft.com/office/drawing/2014/main" id="{FB354CE6-7177-4850-8B1A-6FED22FC00A2}"/>
              </a:ext>
            </a:extLst>
          </p:cNvPr>
          <p:cNvSpPr txBox="1"/>
          <p:nvPr/>
        </p:nvSpPr>
        <p:spPr>
          <a:xfrm>
            <a:off x="9829381" y="5597218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4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689C3EE-2A5D-4E17-8293-3317E83D47E6}"/>
              </a:ext>
            </a:extLst>
          </p:cNvPr>
          <p:cNvSpPr/>
          <p:nvPr/>
        </p:nvSpPr>
        <p:spPr>
          <a:xfrm>
            <a:off x="57070" y="4856201"/>
            <a:ext cx="7542823" cy="527454"/>
          </a:xfrm>
          <a:prstGeom prst="roundRect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2F5B5A4-AFB4-44F5-8691-59EEA8B5D52B}"/>
              </a:ext>
            </a:extLst>
          </p:cNvPr>
          <p:cNvCxnSpPr>
            <a:cxnSpLocks/>
          </p:cNvCxnSpPr>
          <p:nvPr/>
        </p:nvCxnSpPr>
        <p:spPr>
          <a:xfrm>
            <a:off x="197910" y="4961878"/>
            <a:ext cx="72212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18CC7511-74B2-4F3F-A715-B2BA06283158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74220" b="78888" l="85155" r="88087">
                        <a14:foregroundMark x1="87656" y1="75833" x2="87656" y2="75833"/>
                        <a14:foregroundMark x1="87344" y1="75833" x2="87344" y2="75833"/>
                        <a14:foregroundMark x1="85573" y1="75000" x2="85573" y2="75000"/>
                        <a14:foregroundMark x1="85521" y1="77963" x2="85521" y2="77963"/>
                        <a14:foregroundMark x1="87448" y1="78056" x2="87448" y2="78056"/>
                      </a14:backgroundRemoval>
                    </a14:imgEffect>
                  </a14:imgLayer>
                </a14:imgProps>
              </a:ext>
            </a:extLst>
          </a:blip>
          <a:srcRect l="84788" t="73637" r="11546" b="20529"/>
          <a:stretch/>
        </p:blipFill>
        <p:spPr>
          <a:xfrm>
            <a:off x="7159381" y="5052580"/>
            <a:ext cx="301799" cy="27019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5593E12-25D8-421B-894E-4EB9D6ED7422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73361" b="79718" l="79527" r="83240">
                        <a14:foregroundMark x1="80052" y1="77685" x2="80052" y2="77685"/>
                        <a14:foregroundMark x1="79792" y1="78796" x2="79792" y2="78796"/>
                        <a14:foregroundMark x1="80938" y1="77963" x2="80938" y2="77963"/>
                        <a14:backgroundMark x1="81406" y1="76389" x2="81406" y2="76389"/>
                        <a14:backgroundMark x1="81563" y1="75463" x2="81823" y2="76574"/>
                      </a14:backgroundRemoval>
                    </a14:imgEffect>
                  </a14:imgLayer>
                </a14:imgProps>
              </a:ext>
            </a:extLst>
          </a:blip>
          <a:srcRect l="79063" t="72566" r="16296" b="19487"/>
          <a:stretch/>
        </p:blipFill>
        <p:spPr>
          <a:xfrm>
            <a:off x="6723246" y="5043775"/>
            <a:ext cx="313621" cy="30206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1274686-02FD-402F-B296-FC47268A3DF3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74237" b="79549" l="68878" r="72891">
                        <a14:foregroundMark x1="71354" y1="77130" x2="71354" y2="77130"/>
                      </a14:backgroundRemoval>
                    </a14:imgEffect>
                  </a14:imgLayer>
                </a14:imgProps>
              </a:ext>
            </a:extLst>
          </a:blip>
          <a:srcRect l="68376" t="73573" r="26607" b="19787"/>
          <a:stretch/>
        </p:blipFill>
        <p:spPr>
          <a:xfrm>
            <a:off x="6195590" y="5086095"/>
            <a:ext cx="398690" cy="29681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E902C2E-74D1-4B54-BBFE-027BC754F574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73519" b="78333" l="63802" r="67448">
                        <a14:foregroundMark x1="67448" y1="75556" x2="67448" y2="75556"/>
                        <a14:foregroundMark x1="65521" y1="78333" x2="65521" y2="78333"/>
                      </a14:backgroundRemoval>
                    </a14:imgEffect>
                  </a14:imgLayer>
                </a14:imgProps>
              </a:ext>
            </a:extLst>
          </a:blip>
          <a:srcRect l="63415" t="73052" r="32153" b="21032"/>
          <a:stretch/>
        </p:blipFill>
        <p:spPr>
          <a:xfrm>
            <a:off x="5678763" y="5009041"/>
            <a:ext cx="429646" cy="32260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872A1C1-4DD9-4625-803D-764EFD24604D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74395" b="78848" l="58752" r="62207">
                        <a14:foregroundMark x1="60625" y1="76111" x2="60885" y2="76481"/>
                        <a14:foregroundMark x1="60000" y1="77685" x2="60208" y2="77593"/>
                        <a14:foregroundMark x1="59635" y1="76296" x2="59740" y2="76296"/>
                        <a14:foregroundMark x1="61198" y1="77500" x2="61198" y2="77500"/>
                      </a14:backgroundRemoval>
                    </a14:imgEffect>
                  </a14:imgLayer>
                </a14:imgProps>
              </a:ext>
            </a:extLst>
          </a:blip>
          <a:srcRect l="58320" t="73838" r="37361" b="20595"/>
          <a:stretch/>
        </p:blipFill>
        <p:spPr>
          <a:xfrm>
            <a:off x="5259607" y="5087839"/>
            <a:ext cx="336031" cy="24362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BA4EF88-A21B-4638-8388-F367CD6C3D55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73687" b="78770" l="52361" r="57129"/>
                    </a14:imgEffect>
                  </a14:imgLayer>
                </a14:imgProps>
              </a:ext>
            </a:extLst>
          </a:blip>
          <a:srcRect l="51765" t="73052" r="42275" b="20595"/>
          <a:stretch/>
        </p:blipFill>
        <p:spPr>
          <a:xfrm>
            <a:off x="4610929" y="5025246"/>
            <a:ext cx="565553" cy="33912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D4F5A4F-D8D2-4D05-A1D0-3891A77F00D8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73801" b="78832" l="10349" r="13580">
                        <a14:foregroundMark x1="12552" y1="77500" x2="12552" y2="77500"/>
                      </a14:backgroundRemoval>
                    </a14:imgEffect>
                  </a14:imgLayer>
                </a14:imgProps>
              </a:ext>
            </a:extLst>
          </a:blip>
          <a:srcRect l="9945" t="73172" r="86016" b="20539"/>
          <a:stretch/>
        </p:blipFill>
        <p:spPr>
          <a:xfrm>
            <a:off x="156747" y="5017297"/>
            <a:ext cx="351654" cy="307958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F0D3CB5B-CFB5-4E23-B3DC-6A7DF798AFE9}"/>
              </a:ext>
            </a:extLst>
          </p:cNvPr>
          <p:cNvSpPr/>
          <p:nvPr/>
        </p:nvSpPr>
        <p:spPr>
          <a:xfrm>
            <a:off x="7348737" y="4903799"/>
            <a:ext cx="107094" cy="1162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617EBED-3FC4-49CA-B536-313467EF4E44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74427" b="78399" l="15360" r="19071">
                        <a14:foregroundMark x1="18229" y1="75741" x2="18229" y2="75741"/>
                      </a14:backgroundRemoval>
                    </a14:imgEffect>
                  </a14:imgLayer>
                </a14:imgProps>
              </a:ext>
            </a:extLst>
          </a:blip>
          <a:srcRect l="16005" t="73692" r="81355" b="20806"/>
          <a:stretch/>
        </p:blipFill>
        <p:spPr>
          <a:xfrm>
            <a:off x="599184" y="5030039"/>
            <a:ext cx="228226" cy="26764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420C72B-76AF-4EDB-87DC-32C677C0B858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83008" b="87604" l="21103" r="24377">
                        <a14:foregroundMark x1="22448" y1="84074" x2="22448" y2="84074"/>
                        <a14:foregroundMark x1="22500" y1="83704" x2="22500" y2="83704"/>
                        <a14:foregroundMark x1="22552" y1="83796" x2="22552" y2="83796"/>
                        <a14:foregroundMark x1="22813" y1="85556" x2="22813" y2="85556"/>
                        <a14:foregroundMark x1="23438" y1="84352" x2="23438" y2="84352"/>
                      </a14:backgroundRemoval>
                    </a14:imgEffect>
                  </a14:imgLayer>
                </a14:imgProps>
              </a:ext>
            </a:extLst>
          </a:blip>
          <a:srcRect l="20694" t="82434" r="75214" b="11822"/>
          <a:stretch/>
        </p:blipFill>
        <p:spPr>
          <a:xfrm>
            <a:off x="1002228" y="5045733"/>
            <a:ext cx="304720" cy="240619"/>
          </a:xfrm>
          <a:prstGeom prst="rect">
            <a:avLst/>
          </a:prstGeom>
        </p:spPr>
      </p:pic>
      <p:pic>
        <p:nvPicPr>
          <p:cNvPr id="56" name="Picture 55">
            <a:hlinkClick r:id="rId14" action="ppaction://hlinksldjump"/>
            <a:extLst>
              <a:ext uri="{FF2B5EF4-FFF2-40B4-BE49-F238E27FC236}">
                <a16:creationId xmlns:a16="http://schemas.microsoft.com/office/drawing/2014/main" id="{1ABF1468-A2E2-44F5-8D91-8D76D9CEF2C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373" y="1422470"/>
            <a:ext cx="1822163" cy="71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9CCFBE-69D5-4B15-87D0-ED76D218D77C}"/>
              </a:ext>
            </a:extLst>
          </p:cNvPr>
          <p:cNvSpPr/>
          <p:nvPr/>
        </p:nvSpPr>
        <p:spPr>
          <a:xfrm>
            <a:off x="0" y="28207"/>
            <a:ext cx="12192000" cy="68580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5F8200-CF27-47D3-9F83-E69FA91AFEAD}"/>
              </a:ext>
            </a:extLst>
          </p:cNvPr>
          <p:cNvSpPr/>
          <p:nvPr/>
        </p:nvSpPr>
        <p:spPr>
          <a:xfrm>
            <a:off x="0" y="0"/>
            <a:ext cx="12192000" cy="855133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D210FE-D1F4-4507-8728-7D04F414E4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7" t="9815" r="94549" b="83766"/>
          <a:stretch/>
        </p:blipFill>
        <p:spPr>
          <a:xfrm>
            <a:off x="160868" y="200568"/>
            <a:ext cx="508000" cy="546999"/>
          </a:xfrm>
          <a:prstGeom prst="rect">
            <a:avLst/>
          </a:prstGeom>
        </p:spPr>
      </p:pic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A6D24E8C-5B4E-45DD-A6FC-D02CD3AFD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6" t="9555" r="81945" b="83779"/>
          <a:stretch/>
        </p:blipFill>
        <p:spPr>
          <a:xfrm>
            <a:off x="668868" y="129498"/>
            <a:ext cx="1854199" cy="6180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E9C5F5-44A8-4AC9-A83B-B1D2F91AD4D1}"/>
              </a:ext>
            </a:extLst>
          </p:cNvPr>
          <p:cNvSpPr/>
          <p:nvPr/>
        </p:nvSpPr>
        <p:spPr>
          <a:xfrm>
            <a:off x="3264408" y="272597"/>
            <a:ext cx="4562856" cy="426650"/>
          </a:xfrm>
          <a:prstGeom prst="rect">
            <a:avLst/>
          </a:prstGeom>
          <a:solidFill>
            <a:srgbClr val="121212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E3E3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1</a:t>
            </a:r>
            <a:endParaRPr lang="vi-VN" b="1">
              <a:solidFill>
                <a:srgbClr val="E3E3E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C7FA5-7929-43A4-A577-670B201C5555}"/>
              </a:ext>
            </a:extLst>
          </p:cNvPr>
          <p:cNvSpPr/>
          <p:nvPr/>
        </p:nvSpPr>
        <p:spPr>
          <a:xfrm>
            <a:off x="7827264" y="272597"/>
            <a:ext cx="669036" cy="426650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3C7780-4C02-4A5E-AA07-5AF5369EA1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191" t="12200" r="41944" b="83058"/>
          <a:stretch/>
        </p:blipFill>
        <p:spPr>
          <a:xfrm>
            <a:off x="7987157" y="323311"/>
            <a:ext cx="349250" cy="3252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2ED5C4-5BB8-4F38-9306-A2307447B4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319" t="10309" r="33194" b="81745"/>
          <a:stretch/>
        </p:blipFill>
        <p:spPr>
          <a:xfrm>
            <a:off x="8568605" y="155103"/>
            <a:ext cx="669036" cy="54492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B2ED990-D7FC-47BA-9F7B-4DD9CD04AC0C}"/>
              </a:ext>
            </a:extLst>
          </p:cNvPr>
          <p:cNvSpPr/>
          <p:nvPr/>
        </p:nvSpPr>
        <p:spPr>
          <a:xfrm>
            <a:off x="11590867" y="196334"/>
            <a:ext cx="440265" cy="447964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A16DC4-D451-42F6-82F5-CCB56CC6DCF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1628" t="11100" r="12847" b="81531"/>
          <a:stretch/>
        </p:blipFill>
        <p:spPr>
          <a:xfrm>
            <a:off x="10993790" y="214549"/>
            <a:ext cx="597077" cy="447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BC819D-9030-4B9B-8DD0-5A77D465A8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6805" t="12470" r="20417" b="82345"/>
          <a:stretch/>
        </p:blipFill>
        <p:spPr>
          <a:xfrm>
            <a:off x="10616531" y="292932"/>
            <a:ext cx="338667" cy="355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964A36-7D93-46D4-9A1E-5C996D6D19D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281" t="12470" r="26806" b="83086"/>
          <a:stretch/>
        </p:blipFill>
        <p:spPr>
          <a:xfrm>
            <a:off x="10002858" y="311531"/>
            <a:ext cx="355263" cy="30480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2E6DCD-3436-4BB7-8180-EAF47CCB5F6C}"/>
              </a:ext>
            </a:extLst>
          </p:cNvPr>
          <p:cNvSpPr/>
          <p:nvPr/>
        </p:nvSpPr>
        <p:spPr>
          <a:xfrm>
            <a:off x="87182" y="1204716"/>
            <a:ext cx="7439025" cy="4171950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0B84872-771A-44CD-9AC2-0250A23B79A3}"/>
              </a:ext>
            </a:extLst>
          </p:cNvPr>
          <p:cNvSpPr/>
          <p:nvPr/>
        </p:nvSpPr>
        <p:spPr>
          <a:xfrm>
            <a:off x="308504" y="6096907"/>
            <a:ext cx="555096" cy="503807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B63E47-D5F0-4708-9290-4727636E4546}"/>
              </a:ext>
            </a:extLst>
          </p:cNvPr>
          <p:cNvSpPr txBox="1"/>
          <p:nvPr/>
        </p:nvSpPr>
        <p:spPr>
          <a:xfrm>
            <a:off x="156746" y="5469989"/>
            <a:ext cx="2143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Ý NỘI DUNG 3</a:t>
            </a:r>
            <a:endParaRPr lang="vi-VN" sz="2400" b="1">
              <a:solidFill>
                <a:schemeClr val="bg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5406E6A-1C1B-43CD-A8A2-D7B5C2A05D2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8818" t="68258" r="35141" b="26862"/>
          <a:stretch/>
        </p:blipFill>
        <p:spPr>
          <a:xfrm>
            <a:off x="4264259" y="5545139"/>
            <a:ext cx="3335634" cy="35164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622ECB7-30E2-4466-B9B8-9F94E0A90DD7}"/>
              </a:ext>
            </a:extLst>
          </p:cNvPr>
          <p:cNvCxnSpPr>
            <a:cxnSpLocks/>
          </p:cNvCxnSpPr>
          <p:nvPr/>
        </p:nvCxnSpPr>
        <p:spPr>
          <a:xfrm>
            <a:off x="197910" y="5952201"/>
            <a:ext cx="7439025" cy="0"/>
          </a:xfrm>
          <a:prstGeom prst="line">
            <a:avLst/>
          </a:prstGeom>
          <a:ln w="28575">
            <a:solidFill>
              <a:srgbClr val="2F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D0FA4E7-0BE3-423E-8062-B317D63D230B}"/>
              </a:ext>
            </a:extLst>
          </p:cNvPr>
          <p:cNvSpPr txBox="1"/>
          <p:nvPr/>
        </p:nvSpPr>
        <p:spPr>
          <a:xfrm>
            <a:off x="863600" y="6096907"/>
            <a:ext cx="3005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 và tên người thuyết trình</a:t>
            </a:r>
            <a:endParaRPr lang="vi-VN" sz="16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96E278-25D0-4C4E-9453-AEEED1852A80}"/>
              </a:ext>
            </a:extLst>
          </p:cNvPr>
          <p:cNvSpPr txBox="1"/>
          <p:nvPr/>
        </p:nvSpPr>
        <p:spPr>
          <a:xfrm>
            <a:off x="817580" y="6364421"/>
            <a:ext cx="1576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người đăng ký</a:t>
            </a:r>
            <a:endParaRPr lang="vi-VN" sz="140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4CAF6A-BACD-42DF-97E3-B1EC234F5EA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3015" b="48803" l="88151" r="95606"/>
                    </a14:imgEffect>
                  </a14:imgLayer>
                </a14:imgProps>
              </a:ext>
            </a:extLst>
          </a:blip>
          <a:srcRect l="87219" t="42292" r="3462" b="50474"/>
          <a:stretch/>
        </p:blipFill>
        <p:spPr>
          <a:xfrm>
            <a:off x="6515602" y="6160984"/>
            <a:ext cx="1189065" cy="5191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86E0B8C-D09E-48A6-8C31-1100BB334CA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2731" b="47039" l="47836" r="49142"/>
                    </a14:imgEffect>
                  </a14:imgLayer>
                </a14:imgProps>
              </a:ext>
            </a:extLst>
          </a:blip>
          <a:srcRect l="47673" t="42192" r="50695" b="52422"/>
          <a:stretch/>
        </p:blipFill>
        <p:spPr>
          <a:xfrm>
            <a:off x="3710259" y="6047225"/>
            <a:ext cx="235916" cy="437918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3630A04-C130-48A6-985F-7037A17025BB}"/>
              </a:ext>
            </a:extLst>
          </p:cNvPr>
          <p:cNvSpPr/>
          <p:nvPr/>
        </p:nvSpPr>
        <p:spPr>
          <a:xfrm>
            <a:off x="4673600" y="5545139"/>
            <a:ext cx="203200" cy="275756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962BF0-7725-4997-A27D-7F444485067D}"/>
              </a:ext>
            </a:extLst>
          </p:cNvPr>
          <p:cNvSpPr/>
          <p:nvPr/>
        </p:nvSpPr>
        <p:spPr>
          <a:xfrm>
            <a:off x="5314325" y="5521517"/>
            <a:ext cx="203200" cy="275756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Rectangle 28">
            <a:hlinkClick r:id="rId14" action="ppaction://hlinksldjump"/>
            <a:extLst>
              <a:ext uri="{FF2B5EF4-FFF2-40B4-BE49-F238E27FC236}">
                <a16:creationId xmlns:a16="http://schemas.microsoft.com/office/drawing/2014/main" id="{2B73B9BA-8434-497F-B8FA-F828B48F38A1}"/>
              </a:ext>
            </a:extLst>
          </p:cNvPr>
          <p:cNvSpPr/>
          <p:nvPr/>
        </p:nvSpPr>
        <p:spPr>
          <a:xfrm>
            <a:off x="7728530" y="1193681"/>
            <a:ext cx="2081852" cy="116851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9" name="Rectangle 38">
            <a:hlinkClick r:id="rId15" action="ppaction://hlinksldjump"/>
            <a:extLst>
              <a:ext uri="{FF2B5EF4-FFF2-40B4-BE49-F238E27FC236}">
                <a16:creationId xmlns:a16="http://schemas.microsoft.com/office/drawing/2014/main" id="{E0115321-F107-47B8-8407-258DB1384ECA}"/>
              </a:ext>
            </a:extLst>
          </p:cNvPr>
          <p:cNvSpPr/>
          <p:nvPr/>
        </p:nvSpPr>
        <p:spPr>
          <a:xfrm>
            <a:off x="7717396" y="2695396"/>
            <a:ext cx="2081852" cy="1168519"/>
          </a:xfrm>
          <a:prstGeom prst="rect">
            <a:avLst/>
          </a:prstGeom>
          <a:blipFill dpi="0"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0" name="Rectangle 39">
            <a:hlinkClick r:id="rId17" action="ppaction://hlinksldjump"/>
            <a:extLst>
              <a:ext uri="{FF2B5EF4-FFF2-40B4-BE49-F238E27FC236}">
                <a16:creationId xmlns:a16="http://schemas.microsoft.com/office/drawing/2014/main" id="{504F3753-BC03-4025-BC7C-2D2EB49918A9}"/>
              </a:ext>
            </a:extLst>
          </p:cNvPr>
          <p:cNvSpPr/>
          <p:nvPr/>
        </p:nvSpPr>
        <p:spPr>
          <a:xfrm>
            <a:off x="7747529" y="4195163"/>
            <a:ext cx="2081852" cy="1168519"/>
          </a:xfrm>
          <a:prstGeom prst="rect">
            <a:avLst/>
          </a:pr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Rectangle 40">
            <a:hlinkClick r:id="rId19" action="ppaction://hlinksldjump"/>
            <a:extLst>
              <a:ext uri="{FF2B5EF4-FFF2-40B4-BE49-F238E27FC236}">
                <a16:creationId xmlns:a16="http://schemas.microsoft.com/office/drawing/2014/main" id="{2014D481-C7B4-4237-85CB-61D9F231BC3B}"/>
              </a:ext>
            </a:extLst>
          </p:cNvPr>
          <p:cNvSpPr/>
          <p:nvPr/>
        </p:nvSpPr>
        <p:spPr>
          <a:xfrm>
            <a:off x="7736726" y="5690414"/>
            <a:ext cx="2081852" cy="1168519"/>
          </a:xfrm>
          <a:prstGeom prst="rect">
            <a:avLst/>
          </a:prstGeom>
          <a:blipFill dpi="0"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TextBox 41">
            <a:hlinkClick r:id="rId14" action="ppaction://hlinksldjump"/>
            <a:extLst>
              <a:ext uri="{FF2B5EF4-FFF2-40B4-BE49-F238E27FC236}">
                <a16:creationId xmlns:a16="http://schemas.microsoft.com/office/drawing/2014/main" id="{D277E518-4A49-4098-BF26-A66FFB33F6AB}"/>
              </a:ext>
            </a:extLst>
          </p:cNvPr>
          <p:cNvSpPr txBox="1"/>
          <p:nvPr/>
        </p:nvSpPr>
        <p:spPr>
          <a:xfrm>
            <a:off x="9834612" y="1119858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NỘI DUNG 3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3" name="TextBox 42">
            <a:hlinkClick r:id="rId15" action="ppaction://hlinksldjump"/>
            <a:extLst>
              <a:ext uri="{FF2B5EF4-FFF2-40B4-BE49-F238E27FC236}">
                <a16:creationId xmlns:a16="http://schemas.microsoft.com/office/drawing/2014/main" id="{77A5F5C4-B5FA-4713-BE09-3ECBF6A72655}"/>
              </a:ext>
            </a:extLst>
          </p:cNvPr>
          <p:cNvSpPr txBox="1"/>
          <p:nvPr/>
        </p:nvSpPr>
        <p:spPr>
          <a:xfrm>
            <a:off x="9818578" y="2624484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1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hlinkClick r:id="rId17" action="ppaction://hlinksldjump"/>
            <a:extLst>
              <a:ext uri="{FF2B5EF4-FFF2-40B4-BE49-F238E27FC236}">
                <a16:creationId xmlns:a16="http://schemas.microsoft.com/office/drawing/2014/main" id="{A4B4FF55-F5C0-43DE-9609-F928F6752D8A}"/>
              </a:ext>
            </a:extLst>
          </p:cNvPr>
          <p:cNvSpPr txBox="1"/>
          <p:nvPr/>
        </p:nvSpPr>
        <p:spPr>
          <a:xfrm>
            <a:off x="9888190" y="4137226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2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5" name="TextBox 44">
            <a:hlinkClick r:id="rId19" action="ppaction://hlinksldjump"/>
            <a:extLst>
              <a:ext uri="{FF2B5EF4-FFF2-40B4-BE49-F238E27FC236}">
                <a16:creationId xmlns:a16="http://schemas.microsoft.com/office/drawing/2014/main" id="{FB354CE6-7177-4850-8B1A-6FED22FC00A2}"/>
              </a:ext>
            </a:extLst>
          </p:cNvPr>
          <p:cNvSpPr txBox="1"/>
          <p:nvPr/>
        </p:nvSpPr>
        <p:spPr>
          <a:xfrm>
            <a:off x="9829381" y="5597218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4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689C3EE-2A5D-4E17-8293-3317E83D47E6}"/>
              </a:ext>
            </a:extLst>
          </p:cNvPr>
          <p:cNvSpPr/>
          <p:nvPr/>
        </p:nvSpPr>
        <p:spPr>
          <a:xfrm>
            <a:off x="57070" y="4856201"/>
            <a:ext cx="7542823" cy="527454"/>
          </a:xfrm>
          <a:prstGeom prst="roundRect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2F5B5A4-AFB4-44F5-8691-59EEA8B5D52B}"/>
              </a:ext>
            </a:extLst>
          </p:cNvPr>
          <p:cNvCxnSpPr>
            <a:cxnSpLocks/>
          </p:cNvCxnSpPr>
          <p:nvPr/>
        </p:nvCxnSpPr>
        <p:spPr>
          <a:xfrm>
            <a:off x="197910" y="4961878"/>
            <a:ext cx="72212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18CC7511-74B2-4F3F-A715-B2BA06283158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74220" b="78888" l="85155" r="88087">
                        <a14:foregroundMark x1="87656" y1="75833" x2="87656" y2="75833"/>
                        <a14:foregroundMark x1="87344" y1="75833" x2="87344" y2="75833"/>
                        <a14:foregroundMark x1="85573" y1="75000" x2="85573" y2="75000"/>
                        <a14:foregroundMark x1="85521" y1="77963" x2="85521" y2="77963"/>
                        <a14:foregroundMark x1="87448" y1="78056" x2="87448" y2="78056"/>
                      </a14:backgroundRemoval>
                    </a14:imgEffect>
                  </a14:imgLayer>
                </a14:imgProps>
              </a:ext>
            </a:extLst>
          </a:blip>
          <a:srcRect l="84788" t="73637" r="11546" b="20529"/>
          <a:stretch/>
        </p:blipFill>
        <p:spPr>
          <a:xfrm>
            <a:off x="7159381" y="5052580"/>
            <a:ext cx="301799" cy="27019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5593E12-25D8-421B-894E-4EB9D6ED7422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73361" b="79718" l="79527" r="83240">
                        <a14:foregroundMark x1="80052" y1="77685" x2="80052" y2="77685"/>
                        <a14:foregroundMark x1="79792" y1="78796" x2="79792" y2="78796"/>
                        <a14:foregroundMark x1="80938" y1="77963" x2="80938" y2="77963"/>
                        <a14:backgroundMark x1="81406" y1="76389" x2="81406" y2="76389"/>
                        <a14:backgroundMark x1="81563" y1="75463" x2="81823" y2="76574"/>
                      </a14:backgroundRemoval>
                    </a14:imgEffect>
                  </a14:imgLayer>
                </a14:imgProps>
              </a:ext>
            </a:extLst>
          </a:blip>
          <a:srcRect l="79063" t="72566" r="16296" b="19487"/>
          <a:stretch/>
        </p:blipFill>
        <p:spPr>
          <a:xfrm>
            <a:off x="6723246" y="5043775"/>
            <a:ext cx="313621" cy="30206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1274686-02FD-402F-B296-FC47268A3DF3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74237" b="79549" l="68878" r="72891">
                        <a14:foregroundMark x1="71354" y1="77130" x2="71354" y2="77130"/>
                      </a14:backgroundRemoval>
                    </a14:imgEffect>
                  </a14:imgLayer>
                </a14:imgProps>
              </a:ext>
            </a:extLst>
          </a:blip>
          <a:srcRect l="68376" t="73573" r="26607" b="19787"/>
          <a:stretch/>
        </p:blipFill>
        <p:spPr>
          <a:xfrm>
            <a:off x="6195590" y="5086095"/>
            <a:ext cx="398690" cy="29681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E902C2E-74D1-4B54-BBFE-027BC754F574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73519" b="78333" l="63802" r="67448">
                        <a14:foregroundMark x1="67448" y1="75556" x2="67448" y2="75556"/>
                        <a14:foregroundMark x1="65521" y1="78333" x2="65521" y2="78333"/>
                      </a14:backgroundRemoval>
                    </a14:imgEffect>
                  </a14:imgLayer>
                </a14:imgProps>
              </a:ext>
            </a:extLst>
          </a:blip>
          <a:srcRect l="63415" t="73052" r="32153" b="21032"/>
          <a:stretch/>
        </p:blipFill>
        <p:spPr>
          <a:xfrm>
            <a:off x="5678763" y="5009041"/>
            <a:ext cx="429646" cy="32260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872A1C1-4DD9-4625-803D-764EFD24604D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74395" b="78848" l="58752" r="62207">
                        <a14:foregroundMark x1="60625" y1="76111" x2="60885" y2="76481"/>
                        <a14:foregroundMark x1="60000" y1="77685" x2="60208" y2="77593"/>
                        <a14:foregroundMark x1="59635" y1="76296" x2="59740" y2="76296"/>
                        <a14:foregroundMark x1="61198" y1="77500" x2="61198" y2="77500"/>
                      </a14:backgroundRemoval>
                    </a14:imgEffect>
                  </a14:imgLayer>
                </a14:imgProps>
              </a:ext>
            </a:extLst>
          </a:blip>
          <a:srcRect l="58320" t="73838" r="37361" b="20595"/>
          <a:stretch/>
        </p:blipFill>
        <p:spPr>
          <a:xfrm>
            <a:off x="5259607" y="5087839"/>
            <a:ext cx="336031" cy="24362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BA4EF88-A21B-4638-8388-F367CD6C3D55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73687" b="78770" l="52361" r="57129"/>
                    </a14:imgEffect>
                  </a14:imgLayer>
                </a14:imgProps>
              </a:ext>
            </a:extLst>
          </a:blip>
          <a:srcRect l="51765" t="73052" r="42275" b="20595"/>
          <a:stretch/>
        </p:blipFill>
        <p:spPr>
          <a:xfrm>
            <a:off x="4610929" y="5025246"/>
            <a:ext cx="565553" cy="33912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D4F5A4F-D8D2-4D05-A1D0-3891A77F00D8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73801" b="78832" l="10349" r="13580">
                        <a14:foregroundMark x1="12552" y1="77500" x2="12552" y2="77500"/>
                      </a14:backgroundRemoval>
                    </a14:imgEffect>
                  </a14:imgLayer>
                </a14:imgProps>
              </a:ext>
            </a:extLst>
          </a:blip>
          <a:srcRect l="9945" t="73172" r="86016" b="20539"/>
          <a:stretch/>
        </p:blipFill>
        <p:spPr>
          <a:xfrm>
            <a:off x="156747" y="5017297"/>
            <a:ext cx="351654" cy="307958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F0D3CB5B-CFB5-4E23-B3DC-6A7DF798AFE9}"/>
              </a:ext>
            </a:extLst>
          </p:cNvPr>
          <p:cNvSpPr/>
          <p:nvPr/>
        </p:nvSpPr>
        <p:spPr>
          <a:xfrm>
            <a:off x="7348737" y="4903799"/>
            <a:ext cx="107094" cy="1162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617EBED-3FC4-49CA-B536-313467EF4E44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74427" b="78399" l="15360" r="19071">
                        <a14:foregroundMark x1="18229" y1="75741" x2="18229" y2="75741"/>
                      </a14:backgroundRemoval>
                    </a14:imgEffect>
                  </a14:imgLayer>
                </a14:imgProps>
              </a:ext>
            </a:extLst>
          </a:blip>
          <a:srcRect l="16005" t="73692" r="81355" b="20806"/>
          <a:stretch/>
        </p:blipFill>
        <p:spPr>
          <a:xfrm>
            <a:off x="599184" y="5030039"/>
            <a:ext cx="228226" cy="26764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420C72B-76AF-4EDB-87DC-32C677C0B858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83008" b="87604" l="21103" r="24377">
                        <a14:foregroundMark x1="22448" y1="84074" x2="22448" y2="84074"/>
                        <a14:foregroundMark x1="22500" y1="83704" x2="22500" y2="83704"/>
                        <a14:foregroundMark x1="22552" y1="83796" x2="22552" y2="83796"/>
                        <a14:foregroundMark x1="22813" y1="85556" x2="22813" y2="85556"/>
                        <a14:foregroundMark x1="23438" y1="84352" x2="23438" y2="84352"/>
                      </a14:backgroundRemoval>
                    </a14:imgEffect>
                  </a14:imgLayer>
                </a14:imgProps>
              </a:ext>
            </a:extLst>
          </a:blip>
          <a:srcRect l="20694" t="82434" r="75214" b="11822"/>
          <a:stretch/>
        </p:blipFill>
        <p:spPr>
          <a:xfrm>
            <a:off x="1002228" y="5045733"/>
            <a:ext cx="304720" cy="240619"/>
          </a:xfrm>
          <a:prstGeom prst="rect">
            <a:avLst/>
          </a:prstGeom>
        </p:spPr>
      </p:pic>
      <p:pic>
        <p:nvPicPr>
          <p:cNvPr id="56" name="Picture 55">
            <a:hlinkClick r:id="rId14" action="ppaction://hlinksldjump"/>
            <a:extLst>
              <a:ext uri="{FF2B5EF4-FFF2-40B4-BE49-F238E27FC236}">
                <a16:creationId xmlns:a16="http://schemas.microsoft.com/office/drawing/2014/main" id="{1ABF1468-A2E2-44F5-8D91-8D76D9CEF2C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373" y="1422470"/>
            <a:ext cx="1822163" cy="71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54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5B6F4E-EA76-4B4C-BE65-6FF786FB124C}"/>
              </a:ext>
            </a:extLst>
          </p:cNvPr>
          <p:cNvSpPr/>
          <p:nvPr/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319D05-620A-45E1-A40B-001A2E6FFC2C}"/>
              </a:ext>
            </a:extLst>
          </p:cNvPr>
          <p:cNvSpPr/>
          <p:nvPr/>
        </p:nvSpPr>
        <p:spPr>
          <a:xfrm>
            <a:off x="0" y="0"/>
            <a:ext cx="12192000" cy="855133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82ED02-9649-46FB-8450-DE338AE3BA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7" t="9815" r="94549" b="83766"/>
          <a:stretch/>
        </p:blipFill>
        <p:spPr>
          <a:xfrm>
            <a:off x="160868" y="200568"/>
            <a:ext cx="508000" cy="5469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DC9050-9036-4BAF-9154-236902BAC1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6" t="9555" r="81945" b="83779"/>
          <a:stretch/>
        </p:blipFill>
        <p:spPr>
          <a:xfrm>
            <a:off x="668868" y="129498"/>
            <a:ext cx="1854199" cy="61806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DCED5DA-D037-4138-B3D5-AFD261E6A2DC}"/>
              </a:ext>
            </a:extLst>
          </p:cNvPr>
          <p:cNvSpPr/>
          <p:nvPr/>
        </p:nvSpPr>
        <p:spPr>
          <a:xfrm>
            <a:off x="3264408" y="272597"/>
            <a:ext cx="4562856" cy="426650"/>
          </a:xfrm>
          <a:prstGeom prst="rect">
            <a:avLst/>
          </a:prstGeom>
          <a:solidFill>
            <a:srgbClr val="121212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E3E3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1</a:t>
            </a:r>
            <a:endParaRPr lang="vi-VN" b="1">
              <a:solidFill>
                <a:srgbClr val="E3E3E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1701E8-3311-4C49-8619-F2A2B4F475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578" t="12987" r="48203" b="82997"/>
          <a:stretch/>
        </p:blipFill>
        <p:spPr>
          <a:xfrm>
            <a:off x="7228915" y="352114"/>
            <a:ext cx="514350" cy="27541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4A80EFC-00CB-4782-8B0A-4528661B26AA}"/>
              </a:ext>
            </a:extLst>
          </p:cNvPr>
          <p:cNvSpPr/>
          <p:nvPr/>
        </p:nvSpPr>
        <p:spPr>
          <a:xfrm>
            <a:off x="7827264" y="272597"/>
            <a:ext cx="669036" cy="426650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03C67D1-3E3D-4799-870E-0004BE970F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191" t="12200" r="41944" b="83058"/>
          <a:stretch/>
        </p:blipFill>
        <p:spPr>
          <a:xfrm>
            <a:off x="7987157" y="323311"/>
            <a:ext cx="349250" cy="3252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BD0B66-F87F-47F2-9BFB-FD18FB5C12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319" t="10309" r="33194" b="81745"/>
          <a:stretch/>
        </p:blipFill>
        <p:spPr>
          <a:xfrm>
            <a:off x="8568605" y="155103"/>
            <a:ext cx="669036" cy="544926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0C03A326-C635-46E5-A10B-CA16E47E751D}"/>
              </a:ext>
            </a:extLst>
          </p:cNvPr>
          <p:cNvSpPr/>
          <p:nvPr/>
        </p:nvSpPr>
        <p:spPr>
          <a:xfrm>
            <a:off x="11590867" y="196334"/>
            <a:ext cx="440265" cy="447964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B4339AC-4D43-4991-AAFB-02629DB7F5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1628" t="11100" r="12847" b="81531"/>
          <a:stretch/>
        </p:blipFill>
        <p:spPr>
          <a:xfrm>
            <a:off x="10993790" y="214549"/>
            <a:ext cx="597077" cy="4479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E85E38-A9F1-4DA5-979C-7A7F3438F8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6805" t="12470" r="20417" b="82345"/>
          <a:stretch/>
        </p:blipFill>
        <p:spPr>
          <a:xfrm>
            <a:off x="10616531" y="292932"/>
            <a:ext cx="338667" cy="355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E8C91FA-45C0-4F7B-9E0A-FCB6FCC9190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0281" t="12470" r="26806" b="83086"/>
          <a:stretch/>
        </p:blipFill>
        <p:spPr>
          <a:xfrm>
            <a:off x="10002858" y="311531"/>
            <a:ext cx="355263" cy="30480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8817454-A3DF-433A-BADF-600AE169A60B}"/>
              </a:ext>
            </a:extLst>
          </p:cNvPr>
          <p:cNvSpPr/>
          <p:nvPr/>
        </p:nvSpPr>
        <p:spPr>
          <a:xfrm>
            <a:off x="0" y="855133"/>
            <a:ext cx="2523067" cy="6002866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4B6ABA2-26BD-4844-B175-E32403B1A69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4346" r="95438" b="34209"/>
          <a:stretch/>
        </p:blipFill>
        <p:spPr>
          <a:xfrm>
            <a:off x="0" y="2559226"/>
            <a:ext cx="748145" cy="290064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33A6E32-F58F-4352-BDC7-EEB992A733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7839" b="21295" l="1778" r="3445"/>
                    </a14:imgEffect>
                  </a14:imgLayer>
                </a14:imgProps>
              </a:ext>
            </a:extLst>
          </a:blip>
          <a:srcRect l="1570" t="17407" r="96347" b="78273"/>
          <a:stretch/>
        </p:blipFill>
        <p:spPr>
          <a:xfrm>
            <a:off x="160868" y="948134"/>
            <a:ext cx="450060" cy="52506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18BED1A-08C0-4EF3-B65C-3F475D8B7752}"/>
              </a:ext>
            </a:extLst>
          </p:cNvPr>
          <p:cNvSpPr txBox="1"/>
          <p:nvPr/>
        </p:nvSpPr>
        <p:spPr>
          <a:xfrm>
            <a:off x="668868" y="1010611"/>
            <a:ext cx="1396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FCFC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Tên nhóm</a:t>
            </a:r>
            <a:endParaRPr lang="vi-VN">
              <a:solidFill>
                <a:srgbClr val="CFCFC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6298D22-1452-49DF-A32E-E0FCF881CF8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3126" b="26187" l="1400" r="3345">
                        <a14:foregroundMark x1="2604" y1="24537" x2="2604" y2="24537"/>
                        <a14:foregroundMark x1="2760" y1="24352" x2="2760" y2="24352"/>
                      </a14:backgroundRemoval>
                    </a14:imgEffect>
                  </a14:imgLayer>
                </a14:imgProps>
              </a:ext>
            </a:extLst>
          </a:blip>
          <a:srcRect l="1157" t="22743" r="96412" b="73430"/>
          <a:stretch/>
        </p:blipFill>
        <p:spPr>
          <a:xfrm>
            <a:off x="106111" y="1513157"/>
            <a:ext cx="445084" cy="39421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A9D857C-F3F2-4755-B76F-E770A00760F0}"/>
              </a:ext>
            </a:extLst>
          </p:cNvPr>
          <p:cNvSpPr txBox="1"/>
          <p:nvPr/>
        </p:nvSpPr>
        <p:spPr>
          <a:xfrm>
            <a:off x="668868" y="1513157"/>
            <a:ext cx="1396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FCFC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</a:t>
            </a:r>
            <a:endParaRPr lang="vi-VN">
              <a:solidFill>
                <a:srgbClr val="CFCFC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416DD37-CED3-4320-A1E2-8C33E6DDABCE}"/>
              </a:ext>
            </a:extLst>
          </p:cNvPr>
          <p:cNvSpPr txBox="1"/>
          <p:nvPr/>
        </p:nvSpPr>
        <p:spPr>
          <a:xfrm>
            <a:off x="668868" y="2713346"/>
            <a:ext cx="1534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FCFC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Thư viện</a:t>
            </a:r>
            <a:endParaRPr lang="vi-VN">
              <a:solidFill>
                <a:srgbClr val="CFCFC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2D5F65B-D4BD-4C3B-8461-773CCE395C0D}"/>
              </a:ext>
            </a:extLst>
          </p:cNvPr>
          <p:cNvSpPr txBox="1"/>
          <p:nvPr/>
        </p:nvSpPr>
        <p:spPr>
          <a:xfrm>
            <a:off x="636125" y="3182474"/>
            <a:ext cx="1827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FCFC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đã xem</a:t>
            </a:r>
            <a:endParaRPr lang="vi-VN">
              <a:solidFill>
                <a:srgbClr val="CFCFC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DC05648-ACC3-4639-89CB-5BF10763F2ED}"/>
              </a:ext>
            </a:extLst>
          </p:cNvPr>
          <p:cNvSpPr txBox="1"/>
          <p:nvPr/>
        </p:nvSpPr>
        <p:spPr>
          <a:xfrm>
            <a:off x="626988" y="3652518"/>
            <a:ext cx="1827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FCFC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của bạn</a:t>
            </a:r>
            <a:endParaRPr lang="vi-VN">
              <a:solidFill>
                <a:srgbClr val="CFCFC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09551D0-1666-41EE-AE80-597801BF4BEE}"/>
              </a:ext>
            </a:extLst>
          </p:cNvPr>
          <p:cNvSpPr txBox="1"/>
          <p:nvPr/>
        </p:nvSpPr>
        <p:spPr>
          <a:xfrm>
            <a:off x="636125" y="4109710"/>
            <a:ext cx="1534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FCFC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 sau </a:t>
            </a:r>
            <a:endParaRPr lang="vi-VN">
              <a:solidFill>
                <a:srgbClr val="CFCFC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380C353-7B17-4A1E-BBC0-6A30662DFD92}"/>
              </a:ext>
            </a:extLst>
          </p:cNvPr>
          <p:cNvSpPr txBox="1"/>
          <p:nvPr/>
        </p:nvSpPr>
        <p:spPr>
          <a:xfrm>
            <a:off x="610927" y="4590775"/>
            <a:ext cx="1912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FCFC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đã thích</a:t>
            </a:r>
            <a:endParaRPr lang="vi-VN">
              <a:solidFill>
                <a:srgbClr val="CFCFC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4D2F37-52FB-4263-B8FC-D4CE9CF3579C}"/>
              </a:ext>
            </a:extLst>
          </p:cNvPr>
          <p:cNvSpPr txBox="1"/>
          <p:nvPr/>
        </p:nvSpPr>
        <p:spPr>
          <a:xfrm>
            <a:off x="612842" y="5047967"/>
            <a:ext cx="1534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FCFC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endParaRPr lang="vi-VN">
              <a:solidFill>
                <a:srgbClr val="CFCFC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D9DAE98-0CA9-436E-9745-94D60B087128}"/>
              </a:ext>
            </a:extLst>
          </p:cNvPr>
          <p:cNvCxnSpPr/>
          <p:nvPr/>
        </p:nvCxnSpPr>
        <p:spPr>
          <a:xfrm>
            <a:off x="33806" y="2559226"/>
            <a:ext cx="2500559" cy="0"/>
          </a:xfrm>
          <a:prstGeom prst="line">
            <a:avLst/>
          </a:prstGeom>
          <a:ln w="19050">
            <a:solidFill>
              <a:srgbClr val="2F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B87E28B-6B54-44A5-B9CF-79129ED60444}"/>
              </a:ext>
            </a:extLst>
          </p:cNvPr>
          <p:cNvCxnSpPr/>
          <p:nvPr/>
        </p:nvCxnSpPr>
        <p:spPr>
          <a:xfrm>
            <a:off x="0" y="5459870"/>
            <a:ext cx="2500559" cy="0"/>
          </a:xfrm>
          <a:prstGeom prst="line">
            <a:avLst/>
          </a:prstGeom>
          <a:ln w="19050">
            <a:solidFill>
              <a:srgbClr val="2F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1BEDA308-76C1-45D5-8E61-FACF2E0B870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39000" y1="39301" x2="46889" y2="50769"/>
                        <a14:foregroundMark x1="52667" y1="44056" x2="48889" y2="49371"/>
                        <a14:foregroundMark x1="48889" y1="49371" x2="47444" y2="48392"/>
                        <a14:foregroundMark x1="57667" y1="45315" x2="58222" y2="57622"/>
                        <a14:foregroundMark x1="62556" y1="49231" x2="54444" y2="55804"/>
                        <a14:foregroundMark x1="54889" y1="54126" x2="46556" y2="538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44" t="31854" r="32199" b="37236"/>
          <a:stretch/>
        </p:blipFill>
        <p:spPr>
          <a:xfrm>
            <a:off x="6395789" y="2717789"/>
            <a:ext cx="1923489" cy="1335869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2E6D829-A47D-4783-83B5-136EF6B86C72}"/>
              </a:ext>
            </a:extLst>
          </p:cNvPr>
          <p:cNvSpPr txBox="1"/>
          <p:nvPr/>
        </p:nvSpPr>
        <p:spPr>
          <a:xfrm>
            <a:off x="5994423" y="2775097"/>
            <a:ext cx="51743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>
                <a:solidFill>
                  <a:schemeClr val="bg1"/>
                </a:solidFill>
                <a:latin typeface="Trade Gothic LT Std Bold" panose="020B0804050502020204" pitchFamily="34" charset="0"/>
              </a:rPr>
              <a:t>GroupName</a:t>
            </a:r>
            <a:endParaRPr lang="vi-VN" sz="8000">
              <a:solidFill>
                <a:schemeClr val="bg1"/>
              </a:solidFill>
              <a:latin typeface="Trade Gothic LT 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C3EB3D1-167C-4B63-A464-1BA6C0BEAA77}"/>
              </a:ext>
            </a:extLst>
          </p:cNvPr>
          <p:cNvSpPr/>
          <p:nvPr/>
        </p:nvSpPr>
        <p:spPr>
          <a:xfrm>
            <a:off x="18495" y="1985696"/>
            <a:ext cx="2515870" cy="525064"/>
          </a:xfrm>
          <a:prstGeom prst="rect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5E220C6F-760B-408B-A811-7ED457AB11C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7986" b="31783" l="1426" r="3862">
                        <a14:foregroundMark x1="2708" y1="29352" x2="2708" y2="29352"/>
                        <a14:foregroundMark x1="2604" y1="28981" x2="2604" y2="28981"/>
                        <a14:foregroundMark x1="2552" y1="28889" x2="2448" y2="28981"/>
                        <a14:foregroundMark x1="2292" y1="29444" x2="2448" y2="29815"/>
                        <a14:foregroundMark x1="2604" y1="29259" x2="2760" y2="29444"/>
                        <a14:foregroundMark x1="2604" y1="29352" x2="2240" y2="29352"/>
                        <a14:foregroundMark x1="2865" y1="29537" x2="2865" y2="29537"/>
                        <a14:foregroundMark x1="2917" y1="29259" x2="2917" y2="29259"/>
                        <a14:foregroundMark x1="2292" y1="28796" x2="2292" y2="28796"/>
                        <a14:foregroundMark x1="2240" y1="28796" x2="2240" y2="28796"/>
                        <a14:foregroundMark x1="2865" y1="28889" x2="2865" y2="28889"/>
                        <a14:foregroundMark x1="2917" y1="28889" x2="2917" y2="28889"/>
                        <a14:foregroundMark x1="2135" y1="29352" x2="2135" y2="29352"/>
                      </a14:backgroundRemoval>
                    </a14:imgEffect>
                  </a14:imgLayer>
                </a14:imgProps>
              </a:ext>
            </a:extLst>
          </a:blip>
          <a:srcRect l="1121" t="27511" r="95833" b="67742"/>
          <a:stretch/>
        </p:blipFill>
        <p:spPr>
          <a:xfrm>
            <a:off x="133489" y="2014941"/>
            <a:ext cx="504817" cy="442611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23085A9C-0283-4E78-9108-FA5ED363954B}"/>
              </a:ext>
            </a:extLst>
          </p:cNvPr>
          <p:cNvSpPr txBox="1"/>
          <p:nvPr/>
        </p:nvSpPr>
        <p:spPr>
          <a:xfrm>
            <a:off x="636125" y="2042246"/>
            <a:ext cx="1534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FCFC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 viên</a:t>
            </a:r>
            <a:endParaRPr lang="vi-VN">
              <a:solidFill>
                <a:srgbClr val="CFCFC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34AA26F0-BF5F-4590-A21B-E2591CF7719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8043" b="31235" l="1874" r="3462">
                        <a14:foregroundMark x1="2500" y1="29259" x2="2656" y2="29167"/>
                        <a14:foregroundMark x1="2448" y1="29444" x2="2292" y2="29444"/>
                        <a14:foregroundMark x1="2813" y1="29537" x2="2813" y2="29352"/>
                        <a14:foregroundMark x1="2813" y1="29352" x2="2813" y2="29630"/>
                        <a14:foregroundMark x1="2969" y1="29352" x2="2969" y2="29352"/>
                        <a14:foregroundMark x1="3021" y1="29352" x2="3021" y2="29352"/>
                        <a14:foregroundMark x1="2135" y1="29444" x2="2135" y2="29444"/>
                      </a14:backgroundRemoval>
                    </a14:imgEffect>
                  </a14:imgLayer>
                </a14:imgProps>
              </a:ext>
            </a:extLst>
          </a:blip>
          <a:srcRect l="1675" t="27644" r="96339" b="68366"/>
          <a:stretch/>
        </p:blipFill>
        <p:spPr>
          <a:xfrm>
            <a:off x="223157" y="2028573"/>
            <a:ext cx="328038" cy="370676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B1EB7737-BF57-42BC-8F14-4F42E409031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667" b="95667" l="10000" r="90000">
                        <a14:foregroundMark x1="23667" y1="5500" x2="27889" y2="12500"/>
                        <a14:foregroundMark x1="20556" y1="833" x2="20556" y2="833"/>
                        <a14:foregroundMark x1="29444" y1="19167" x2="61000" y2="58667"/>
                        <a14:foregroundMark x1="61000" y1="58667" x2="61333" y2="67000"/>
                        <a14:foregroundMark x1="63667" y1="74000" x2="72222" y2="86000"/>
                        <a14:foregroundMark x1="44778" y1="90167" x2="44778" y2="90167"/>
                        <a14:foregroundMark x1="70889" y1="95667" x2="71222" y2="95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4639">
            <a:off x="11678708" y="7120334"/>
            <a:ext cx="800100" cy="53340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07E85A99-9966-40A7-ABD3-25BA1436228D}"/>
              </a:ext>
            </a:extLst>
          </p:cNvPr>
          <p:cNvSpPr txBox="1"/>
          <p:nvPr/>
        </p:nvSpPr>
        <p:spPr>
          <a:xfrm>
            <a:off x="630321" y="2050410"/>
            <a:ext cx="1534006" cy="369332"/>
          </a:xfrm>
          <a:prstGeom prst="rect">
            <a:avLst/>
          </a:prstGeom>
          <a:solidFill>
            <a:srgbClr val="383838"/>
          </a:solidFill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DFDF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 viên</a:t>
            </a:r>
            <a:endParaRPr lang="vi-VN">
              <a:solidFill>
                <a:srgbClr val="FDFDF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A343DFE-AA05-46B2-8E5C-9113D73A539F}"/>
              </a:ext>
            </a:extLst>
          </p:cNvPr>
          <p:cNvSpPr/>
          <p:nvPr/>
        </p:nvSpPr>
        <p:spPr>
          <a:xfrm rot="2636650">
            <a:off x="6111483" y="10272588"/>
            <a:ext cx="9687429" cy="1712049"/>
          </a:xfrm>
          <a:prstGeom prst="rect">
            <a:avLst/>
          </a:prstGeom>
          <a:blipFill dpi="0"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C3A06E6-74FF-41BF-B724-D4D486AA609B}"/>
              </a:ext>
            </a:extLst>
          </p:cNvPr>
          <p:cNvSpPr/>
          <p:nvPr/>
        </p:nvSpPr>
        <p:spPr>
          <a:xfrm>
            <a:off x="512234" y="8317942"/>
            <a:ext cx="855133" cy="838200"/>
          </a:xfrm>
          <a:prstGeom prst="ellipse">
            <a:avLst/>
          </a:prstGeom>
          <a:blipFill dpi="0"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45680743-AEBE-4D1D-B5C8-B95EACABD71B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42731" b="47039" l="47836" r="49142"/>
                    </a14:imgEffect>
                  </a14:imgLayer>
                </a14:imgProps>
              </a:ext>
            </a:extLst>
          </a:blip>
          <a:srcRect l="47673" t="42192" r="50695" b="52422"/>
          <a:stretch/>
        </p:blipFill>
        <p:spPr>
          <a:xfrm>
            <a:off x="4905668" y="7550644"/>
            <a:ext cx="235916" cy="43791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685090FC-45CE-4A02-AA4A-4E9D107E1496}"/>
              </a:ext>
            </a:extLst>
          </p:cNvPr>
          <p:cNvSpPr txBox="1"/>
          <p:nvPr/>
        </p:nvSpPr>
        <p:spPr>
          <a:xfrm>
            <a:off x="512234" y="7219978"/>
            <a:ext cx="3063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THUYẾT TRÌNH</a:t>
            </a:r>
            <a:endParaRPr lang="vi-VN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FDAEAFE-221B-4D9F-93FD-484FD99EAE37}"/>
              </a:ext>
            </a:extLst>
          </p:cNvPr>
          <p:cNvSpPr txBox="1"/>
          <p:nvPr/>
        </p:nvSpPr>
        <p:spPr>
          <a:xfrm>
            <a:off x="5152053" y="9002253"/>
            <a:ext cx="1887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người đăng ký</a:t>
            </a:r>
            <a:endParaRPr lang="vi-VN" sz="140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6962E2F-C4F8-429F-86A4-7FEEB49997A9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20207" t="51894" r="1320" b="42482"/>
          <a:stretch/>
        </p:blipFill>
        <p:spPr>
          <a:xfrm rot="15552562">
            <a:off x="10154166" y="4768680"/>
            <a:ext cx="9496767" cy="38285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29A58C4-CAF8-414C-85EC-5FC91C7DEAF2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42065" b="49929" l="88254" r="96531"/>
                    </a14:imgEffect>
                  </a14:imgLayer>
                </a14:imgProps>
              </a:ext>
            </a:extLst>
          </a:blip>
          <a:srcRect l="87219" t="41082" r="2434" b="49088"/>
          <a:stretch/>
        </p:blipFill>
        <p:spPr>
          <a:xfrm rot="20854652">
            <a:off x="8243058" y="-1045370"/>
            <a:ext cx="1320129" cy="70544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999CAFD4-98A0-473B-BF68-DE698D6AE2F5}"/>
              </a:ext>
            </a:extLst>
          </p:cNvPr>
          <p:cNvSpPr txBox="1"/>
          <p:nvPr/>
        </p:nvSpPr>
        <p:spPr>
          <a:xfrm rot="8852729">
            <a:off x="1495219" y="-1425206"/>
            <a:ext cx="3063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 viên trong nhóm</a:t>
            </a:r>
            <a:endParaRPr lang="vi-VN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205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48148E-6 L -0.19193 0.00463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96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33333E-6 L -0.78008 -0.70393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010" y="-3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8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9CCFBE-69D5-4B15-87D0-ED76D218D77C}"/>
              </a:ext>
            </a:extLst>
          </p:cNvPr>
          <p:cNvSpPr/>
          <p:nvPr/>
        </p:nvSpPr>
        <p:spPr>
          <a:xfrm>
            <a:off x="0" y="28207"/>
            <a:ext cx="12192000" cy="68580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5F8200-CF27-47D3-9F83-E69FA91AFEAD}"/>
              </a:ext>
            </a:extLst>
          </p:cNvPr>
          <p:cNvSpPr/>
          <p:nvPr/>
        </p:nvSpPr>
        <p:spPr>
          <a:xfrm>
            <a:off x="0" y="0"/>
            <a:ext cx="12192000" cy="855133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D210FE-D1F4-4507-8728-7D04F414E4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7" t="9815" r="94549" b="83766"/>
          <a:stretch/>
        </p:blipFill>
        <p:spPr>
          <a:xfrm>
            <a:off x="160868" y="200568"/>
            <a:ext cx="508000" cy="546999"/>
          </a:xfrm>
          <a:prstGeom prst="rect">
            <a:avLst/>
          </a:prstGeom>
        </p:spPr>
      </p:pic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A6D24E8C-5B4E-45DD-A6FC-D02CD3AFD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6" t="9555" r="81945" b="83779"/>
          <a:stretch/>
        </p:blipFill>
        <p:spPr>
          <a:xfrm>
            <a:off x="668868" y="129498"/>
            <a:ext cx="1854199" cy="6180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E9C5F5-44A8-4AC9-A83B-B1D2F91AD4D1}"/>
              </a:ext>
            </a:extLst>
          </p:cNvPr>
          <p:cNvSpPr/>
          <p:nvPr/>
        </p:nvSpPr>
        <p:spPr>
          <a:xfrm>
            <a:off x="3264408" y="272597"/>
            <a:ext cx="4562856" cy="426650"/>
          </a:xfrm>
          <a:prstGeom prst="rect">
            <a:avLst/>
          </a:prstGeom>
          <a:solidFill>
            <a:srgbClr val="121212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E3E3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1</a:t>
            </a:r>
            <a:endParaRPr lang="vi-VN" b="1">
              <a:solidFill>
                <a:srgbClr val="E3E3E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C7FA5-7929-43A4-A577-670B201C5555}"/>
              </a:ext>
            </a:extLst>
          </p:cNvPr>
          <p:cNvSpPr/>
          <p:nvPr/>
        </p:nvSpPr>
        <p:spPr>
          <a:xfrm>
            <a:off x="7827264" y="272597"/>
            <a:ext cx="669036" cy="426650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3C7780-4C02-4A5E-AA07-5AF5369EA1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191" t="12200" r="41944" b="83058"/>
          <a:stretch/>
        </p:blipFill>
        <p:spPr>
          <a:xfrm>
            <a:off x="7987157" y="323311"/>
            <a:ext cx="349250" cy="3252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2ED5C4-5BB8-4F38-9306-A2307447B4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319" t="10309" r="33194" b="81745"/>
          <a:stretch/>
        </p:blipFill>
        <p:spPr>
          <a:xfrm>
            <a:off x="8568605" y="155103"/>
            <a:ext cx="669036" cy="54492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B2ED990-D7FC-47BA-9F7B-4DD9CD04AC0C}"/>
              </a:ext>
            </a:extLst>
          </p:cNvPr>
          <p:cNvSpPr/>
          <p:nvPr/>
        </p:nvSpPr>
        <p:spPr>
          <a:xfrm>
            <a:off x="11590867" y="196334"/>
            <a:ext cx="440265" cy="447964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A16DC4-D451-42F6-82F5-CCB56CC6DCF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1628" t="11100" r="12847" b="81531"/>
          <a:stretch/>
        </p:blipFill>
        <p:spPr>
          <a:xfrm>
            <a:off x="10993790" y="214549"/>
            <a:ext cx="597077" cy="447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BC819D-9030-4B9B-8DD0-5A77D465A8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6805" t="12470" r="20417" b="82345"/>
          <a:stretch/>
        </p:blipFill>
        <p:spPr>
          <a:xfrm>
            <a:off x="10616531" y="292932"/>
            <a:ext cx="338667" cy="355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964A36-7D93-46D4-9A1E-5C996D6D19D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281" t="12470" r="26806" b="83086"/>
          <a:stretch/>
        </p:blipFill>
        <p:spPr>
          <a:xfrm>
            <a:off x="10002858" y="311531"/>
            <a:ext cx="355263" cy="30480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2E6DCD-3436-4BB7-8180-EAF47CCB5F6C}"/>
              </a:ext>
            </a:extLst>
          </p:cNvPr>
          <p:cNvSpPr/>
          <p:nvPr/>
        </p:nvSpPr>
        <p:spPr>
          <a:xfrm>
            <a:off x="87182" y="1204716"/>
            <a:ext cx="7439025" cy="4171950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0B84872-771A-44CD-9AC2-0250A23B79A3}"/>
              </a:ext>
            </a:extLst>
          </p:cNvPr>
          <p:cNvSpPr/>
          <p:nvPr/>
        </p:nvSpPr>
        <p:spPr>
          <a:xfrm>
            <a:off x="308504" y="6096907"/>
            <a:ext cx="555096" cy="503807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B63E47-D5F0-4708-9290-4727636E4546}"/>
              </a:ext>
            </a:extLst>
          </p:cNvPr>
          <p:cNvSpPr txBox="1"/>
          <p:nvPr/>
        </p:nvSpPr>
        <p:spPr>
          <a:xfrm>
            <a:off x="156746" y="5469989"/>
            <a:ext cx="2143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Ý NỘI DUNG 4</a:t>
            </a:r>
            <a:endParaRPr lang="vi-VN" sz="2400" b="1">
              <a:solidFill>
                <a:schemeClr val="bg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5406E6A-1C1B-43CD-A8A2-D7B5C2A05D2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8818" t="68258" r="35141" b="26862"/>
          <a:stretch/>
        </p:blipFill>
        <p:spPr>
          <a:xfrm>
            <a:off x="4264259" y="5545139"/>
            <a:ext cx="3335634" cy="35164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622ECB7-30E2-4466-B9B8-9F94E0A90DD7}"/>
              </a:ext>
            </a:extLst>
          </p:cNvPr>
          <p:cNvCxnSpPr>
            <a:cxnSpLocks/>
          </p:cNvCxnSpPr>
          <p:nvPr/>
        </p:nvCxnSpPr>
        <p:spPr>
          <a:xfrm>
            <a:off x="197910" y="5952201"/>
            <a:ext cx="7439025" cy="0"/>
          </a:xfrm>
          <a:prstGeom prst="line">
            <a:avLst/>
          </a:prstGeom>
          <a:ln w="28575">
            <a:solidFill>
              <a:srgbClr val="2F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D0FA4E7-0BE3-423E-8062-B317D63D230B}"/>
              </a:ext>
            </a:extLst>
          </p:cNvPr>
          <p:cNvSpPr txBox="1"/>
          <p:nvPr/>
        </p:nvSpPr>
        <p:spPr>
          <a:xfrm>
            <a:off x="863600" y="6096907"/>
            <a:ext cx="3005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 và tên người thuyết trình</a:t>
            </a:r>
            <a:endParaRPr lang="vi-VN" sz="16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96E278-25D0-4C4E-9453-AEEED1852A80}"/>
              </a:ext>
            </a:extLst>
          </p:cNvPr>
          <p:cNvSpPr txBox="1"/>
          <p:nvPr/>
        </p:nvSpPr>
        <p:spPr>
          <a:xfrm>
            <a:off x="817580" y="6364421"/>
            <a:ext cx="1576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người đăng ký</a:t>
            </a:r>
            <a:endParaRPr lang="vi-VN" sz="140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4CAF6A-BACD-42DF-97E3-B1EC234F5EA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3015" b="48803" l="88151" r="95606"/>
                    </a14:imgEffect>
                  </a14:imgLayer>
                </a14:imgProps>
              </a:ext>
            </a:extLst>
          </a:blip>
          <a:srcRect l="87219" t="42292" r="3462" b="50474"/>
          <a:stretch/>
        </p:blipFill>
        <p:spPr>
          <a:xfrm>
            <a:off x="6515602" y="6160984"/>
            <a:ext cx="1189065" cy="5191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86E0B8C-D09E-48A6-8C31-1100BB334CA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2731" b="47039" l="47836" r="49142"/>
                    </a14:imgEffect>
                  </a14:imgLayer>
                </a14:imgProps>
              </a:ext>
            </a:extLst>
          </a:blip>
          <a:srcRect l="47673" t="42192" r="50695" b="52422"/>
          <a:stretch/>
        </p:blipFill>
        <p:spPr>
          <a:xfrm>
            <a:off x="3710259" y="6047225"/>
            <a:ext cx="235916" cy="437918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3630A04-C130-48A6-985F-7037A17025BB}"/>
              </a:ext>
            </a:extLst>
          </p:cNvPr>
          <p:cNvSpPr/>
          <p:nvPr/>
        </p:nvSpPr>
        <p:spPr>
          <a:xfrm>
            <a:off x="4673600" y="5545139"/>
            <a:ext cx="203200" cy="275756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962BF0-7725-4997-A27D-7F444485067D}"/>
              </a:ext>
            </a:extLst>
          </p:cNvPr>
          <p:cNvSpPr/>
          <p:nvPr/>
        </p:nvSpPr>
        <p:spPr>
          <a:xfrm>
            <a:off x="5314325" y="5521517"/>
            <a:ext cx="203200" cy="275756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Rectangle 28">
            <a:hlinkClick r:id="rId14" action="ppaction://hlinksldjump"/>
            <a:extLst>
              <a:ext uri="{FF2B5EF4-FFF2-40B4-BE49-F238E27FC236}">
                <a16:creationId xmlns:a16="http://schemas.microsoft.com/office/drawing/2014/main" id="{2B73B9BA-8434-497F-B8FA-F828B48F38A1}"/>
              </a:ext>
            </a:extLst>
          </p:cNvPr>
          <p:cNvSpPr/>
          <p:nvPr/>
        </p:nvSpPr>
        <p:spPr>
          <a:xfrm>
            <a:off x="7728530" y="1193681"/>
            <a:ext cx="2081852" cy="116851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9" name="Rectangle 38">
            <a:hlinkClick r:id="rId15" action="ppaction://hlinksldjump"/>
            <a:extLst>
              <a:ext uri="{FF2B5EF4-FFF2-40B4-BE49-F238E27FC236}">
                <a16:creationId xmlns:a16="http://schemas.microsoft.com/office/drawing/2014/main" id="{E0115321-F107-47B8-8407-258DB1384ECA}"/>
              </a:ext>
            </a:extLst>
          </p:cNvPr>
          <p:cNvSpPr/>
          <p:nvPr/>
        </p:nvSpPr>
        <p:spPr>
          <a:xfrm>
            <a:off x="7717396" y="2695396"/>
            <a:ext cx="2081852" cy="1168519"/>
          </a:xfrm>
          <a:prstGeom prst="rect">
            <a:avLst/>
          </a:prstGeom>
          <a:blipFill dpi="0"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0" name="Rectangle 39">
            <a:hlinkClick r:id="rId17" action="ppaction://hlinksldjump"/>
            <a:extLst>
              <a:ext uri="{FF2B5EF4-FFF2-40B4-BE49-F238E27FC236}">
                <a16:creationId xmlns:a16="http://schemas.microsoft.com/office/drawing/2014/main" id="{504F3753-BC03-4025-BC7C-2D2EB49918A9}"/>
              </a:ext>
            </a:extLst>
          </p:cNvPr>
          <p:cNvSpPr/>
          <p:nvPr/>
        </p:nvSpPr>
        <p:spPr>
          <a:xfrm>
            <a:off x="7747529" y="4195163"/>
            <a:ext cx="2081852" cy="1168519"/>
          </a:xfrm>
          <a:prstGeom prst="rect">
            <a:avLst/>
          </a:pr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Rectangle 40">
            <a:hlinkClick r:id="rId19" action="ppaction://hlinksldjump"/>
            <a:extLst>
              <a:ext uri="{FF2B5EF4-FFF2-40B4-BE49-F238E27FC236}">
                <a16:creationId xmlns:a16="http://schemas.microsoft.com/office/drawing/2014/main" id="{2014D481-C7B4-4237-85CB-61D9F231BC3B}"/>
              </a:ext>
            </a:extLst>
          </p:cNvPr>
          <p:cNvSpPr/>
          <p:nvPr/>
        </p:nvSpPr>
        <p:spPr>
          <a:xfrm>
            <a:off x="7736726" y="5690414"/>
            <a:ext cx="2081852" cy="1168519"/>
          </a:xfrm>
          <a:prstGeom prst="rect">
            <a:avLst/>
          </a:prstGeom>
          <a:blipFill dpi="0"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TextBox 41">
            <a:hlinkClick r:id="rId14" action="ppaction://hlinksldjump"/>
            <a:extLst>
              <a:ext uri="{FF2B5EF4-FFF2-40B4-BE49-F238E27FC236}">
                <a16:creationId xmlns:a16="http://schemas.microsoft.com/office/drawing/2014/main" id="{D277E518-4A49-4098-BF26-A66FFB33F6AB}"/>
              </a:ext>
            </a:extLst>
          </p:cNvPr>
          <p:cNvSpPr txBox="1"/>
          <p:nvPr/>
        </p:nvSpPr>
        <p:spPr>
          <a:xfrm>
            <a:off x="9834612" y="1119858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NỘI DUNG 3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3" name="TextBox 42">
            <a:hlinkClick r:id="rId15" action="ppaction://hlinksldjump"/>
            <a:extLst>
              <a:ext uri="{FF2B5EF4-FFF2-40B4-BE49-F238E27FC236}">
                <a16:creationId xmlns:a16="http://schemas.microsoft.com/office/drawing/2014/main" id="{77A5F5C4-B5FA-4713-BE09-3ECBF6A72655}"/>
              </a:ext>
            </a:extLst>
          </p:cNvPr>
          <p:cNvSpPr txBox="1"/>
          <p:nvPr/>
        </p:nvSpPr>
        <p:spPr>
          <a:xfrm>
            <a:off x="9818578" y="2624484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1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hlinkClick r:id="rId17" action="ppaction://hlinksldjump"/>
            <a:extLst>
              <a:ext uri="{FF2B5EF4-FFF2-40B4-BE49-F238E27FC236}">
                <a16:creationId xmlns:a16="http://schemas.microsoft.com/office/drawing/2014/main" id="{A4B4FF55-F5C0-43DE-9609-F928F6752D8A}"/>
              </a:ext>
            </a:extLst>
          </p:cNvPr>
          <p:cNvSpPr txBox="1"/>
          <p:nvPr/>
        </p:nvSpPr>
        <p:spPr>
          <a:xfrm>
            <a:off x="9888190" y="4137226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2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5" name="TextBox 44">
            <a:hlinkClick r:id="rId19" action="ppaction://hlinksldjump"/>
            <a:extLst>
              <a:ext uri="{FF2B5EF4-FFF2-40B4-BE49-F238E27FC236}">
                <a16:creationId xmlns:a16="http://schemas.microsoft.com/office/drawing/2014/main" id="{FB354CE6-7177-4850-8B1A-6FED22FC00A2}"/>
              </a:ext>
            </a:extLst>
          </p:cNvPr>
          <p:cNvSpPr txBox="1"/>
          <p:nvPr/>
        </p:nvSpPr>
        <p:spPr>
          <a:xfrm>
            <a:off x="9829381" y="5597218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3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689C3EE-2A5D-4E17-8293-3317E83D47E6}"/>
              </a:ext>
            </a:extLst>
          </p:cNvPr>
          <p:cNvSpPr/>
          <p:nvPr/>
        </p:nvSpPr>
        <p:spPr>
          <a:xfrm>
            <a:off x="57070" y="4856201"/>
            <a:ext cx="7542823" cy="527454"/>
          </a:xfrm>
          <a:prstGeom prst="roundRect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2F5B5A4-AFB4-44F5-8691-59EEA8B5D52B}"/>
              </a:ext>
            </a:extLst>
          </p:cNvPr>
          <p:cNvCxnSpPr>
            <a:cxnSpLocks/>
          </p:cNvCxnSpPr>
          <p:nvPr/>
        </p:nvCxnSpPr>
        <p:spPr>
          <a:xfrm>
            <a:off x="197910" y="4961878"/>
            <a:ext cx="72212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18CC7511-74B2-4F3F-A715-B2BA06283158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74220" b="78888" l="85155" r="88087">
                        <a14:foregroundMark x1="87656" y1="75833" x2="87656" y2="75833"/>
                        <a14:foregroundMark x1="87344" y1="75833" x2="87344" y2="75833"/>
                        <a14:foregroundMark x1="85573" y1="75000" x2="85573" y2="75000"/>
                        <a14:foregroundMark x1="85521" y1="77963" x2="85521" y2="77963"/>
                        <a14:foregroundMark x1="87448" y1="78056" x2="87448" y2="78056"/>
                      </a14:backgroundRemoval>
                    </a14:imgEffect>
                  </a14:imgLayer>
                </a14:imgProps>
              </a:ext>
            </a:extLst>
          </a:blip>
          <a:srcRect l="84788" t="73637" r="11546" b="20529"/>
          <a:stretch/>
        </p:blipFill>
        <p:spPr>
          <a:xfrm>
            <a:off x="7159381" y="5052580"/>
            <a:ext cx="301799" cy="27019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5593E12-25D8-421B-894E-4EB9D6ED7422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73361" b="79718" l="79527" r="83240">
                        <a14:foregroundMark x1="80052" y1="77685" x2="80052" y2="77685"/>
                        <a14:foregroundMark x1="79792" y1="78796" x2="79792" y2="78796"/>
                        <a14:foregroundMark x1="80938" y1="77963" x2="80938" y2="77963"/>
                        <a14:backgroundMark x1="81406" y1="76389" x2="81406" y2="76389"/>
                        <a14:backgroundMark x1="81563" y1="75463" x2="81823" y2="76574"/>
                      </a14:backgroundRemoval>
                    </a14:imgEffect>
                  </a14:imgLayer>
                </a14:imgProps>
              </a:ext>
            </a:extLst>
          </a:blip>
          <a:srcRect l="79063" t="72566" r="16296" b="19487"/>
          <a:stretch/>
        </p:blipFill>
        <p:spPr>
          <a:xfrm>
            <a:off x="6723246" y="5043775"/>
            <a:ext cx="313621" cy="30206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1274686-02FD-402F-B296-FC47268A3DF3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74237" b="79549" l="68878" r="72891">
                        <a14:foregroundMark x1="71354" y1="77130" x2="71354" y2="77130"/>
                      </a14:backgroundRemoval>
                    </a14:imgEffect>
                  </a14:imgLayer>
                </a14:imgProps>
              </a:ext>
            </a:extLst>
          </a:blip>
          <a:srcRect l="68376" t="73573" r="26607" b="19787"/>
          <a:stretch/>
        </p:blipFill>
        <p:spPr>
          <a:xfrm>
            <a:off x="6195590" y="5086095"/>
            <a:ext cx="398690" cy="29681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E902C2E-74D1-4B54-BBFE-027BC754F574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73519" b="78333" l="63802" r="67448">
                        <a14:foregroundMark x1="67448" y1="75556" x2="67448" y2="75556"/>
                        <a14:foregroundMark x1="65521" y1="78333" x2="65521" y2="78333"/>
                      </a14:backgroundRemoval>
                    </a14:imgEffect>
                  </a14:imgLayer>
                </a14:imgProps>
              </a:ext>
            </a:extLst>
          </a:blip>
          <a:srcRect l="63415" t="73052" r="32153" b="21032"/>
          <a:stretch/>
        </p:blipFill>
        <p:spPr>
          <a:xfrm>
            <a:off x="5678763" y="5009041"/>
            <a:ext cx="429646" cy="32260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872A1C1-4DD9-4625-803D-764EFD24604D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74395" b="78848" l="58752" r="62207">
                        <a14:foregroundMark x1="60625" y1="76111" x2="60885" y2="76481"/>
                        <a14:foregroundMark x1="60000" y1="77685" x2="60208" y2="77593"/>
                        <a14:foregroundMark x1="59635" y1="76296" x2="59740" y2="76296"/>
                        <a14:foregroundMark x1="61198" y1="77500" x2="61198" y2="77500"/>
                      </a14:backgroundRemoval>
                    </a14:imgEffect>
                  </a14:imgLayer>
                </a14:imgProps>
              </a:ext>
            </a:extLst>
          </a:blip>
          <a:srcRect l="58320" t="73838" r="37361" b="20595"/>
          <a:stretch/>
        </p:blipFill>
        <p:spPr>
          <a:xfrm>
            <a:off x="5259607" y="5087839"/>
            <a:ext cx="336031" cy="24362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BA4EF88-A21B-4638-8388-F367CD6C3D55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73687" b="78770" l="52361" r="57129"/>
                    </a14:imgEffect>
                  </a14:imgLayer>
                </a14:imgProps>
              </a:ext>
            </a:extLst>
          </a:blip>
          <a:srcRect l="51765" t="73052" r="42275" b="20595"/>
          <a:stretch/>
        </p:blipFill>
        <p:spPr>
          <a:xfrm>
            <a:off x="4610929" y="5025246"/>
            <a:ext cx="565553" cy="33912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D4F5A4F-D8D2-4D05-A1D0-3891A77F00D8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73801" b="78832" l="10349" r="13580">
                        <a14:foregroundMark x1="12552" y1="77500" x2="12552" y2="77500"/>
                      </a14:backgroundRemoval>
                    </a14:imgEffect>
                  </a14:imgLayer>
                </a14:imgProps>
              </a:ext>
            </a:extLst>
          </a:blip>
          <a:srcRect l="9945" t="73172" r="86016" b="20539"/>
          <a:stretch/>
        </p:blipFill>
        <p:spPr>
          <a:xfrm>
            <a:off x="156747" y="5017297"/>
            <a:ext cx="351654" cy="307958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F0D3CB5B-CFB5-4E23-B3DC-6A7DF798AFE9}"/>
              </a:ext>
            </a:extLst>
          </p:cNvPr>
          <p:cNvSpPr/>
          <p:nvPr/>
        </p:nvSpPr>
        <p:spPr>
          <a:xfrm>
            <a:off x="7348737" y="4903799"/>
            <a:ext cx="107094" cy="1162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617EBED-3FC4-49CA-B536-313467EF4E44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74427" b="78399" l="15360" r="19071">
                        <a14:foregroundMark x1="18229" y1="75741" x2="18229" y2="75741"/>
                      </a14:backgroundRemoval>
                    </a14:imgEffect>
                  </a14:imgLayer>
                </a14:imgProps>
              </a:ext>
            </a:extLst>
          </a:blip>
          <a:srcRect l="16005" t="73692" r="81355" b="20806"/>
          <a:stretch/>
        </p:blipFill>
        <p:spPr>
          <a:xfrm>
            <a:off x="599184" y="5030039"/>
            <a:ext cx="228226" cy="26764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420C72B-76AF-4EDB-87DC-32C677C0B858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83008" b="87604" l="21103" r="24377">
                        <a14:foregroundMark x1="22448" y1="84074" x2="22448" y2="84074"/>
                        <a14:foregroundMark x1="22500" y1="83704" x2="22500" y2="83704"/>
                        <a14:foregroundMark x1="22552" y1="83796" x2="22552" y2="83796"/>
                        <a14:foregroundMark x1="22813" y1="85556" x2="22813" y2="85556"/>
                        <a14:foregroundMark x1="23438" y1="84352" x2="23438" y2="84352"/>
                      </a14:backgroundRemoval>
                    </a14:imgEffect>
                  </a14:imgLayer>
                </a14:imgProps>
              </a:ext>
            </a:extLst>
          </a:blip>
          <a:srcRect l="20694" t="82434" r="75214" b="11822"/>
          <a:stretch/>
        </p:blipFill>
        <p:spPr>
          <a:xfrm>
            <a:off x="1002228" y="5045733"/>
            <a:ext cx="304720" cy="240619"/>
          </a:xfrm>
          <a:prstGeom prst="rect">
            <a:avLst/>
          </a:prstGeom>
        </p:spPr>
      </p:pic>
      <p:pic>
        <p:nvPicPr>
          <p:cNvPr id="56" name="Picture 55">
            <a:hlinkClick r:id="rId14" action="ppaction://hlinksldjump"/>
            <a:extLst>
              <a:ext uri="{FF2B5EF4-FFF2-40B4-BE49-F238E27FC236}">
                <a16:creationId xmlns:a16="http://schemas.microsoft.com/office/drawing/2014/main" id="{1ABF1468-A2E2-44F5-8D91-8D76D9CEF2C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373" y="1422470"/>
            <a:ext cx="1822163" cy="71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6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9CCFBE-69D5-4B15-87D0-ED76D218D77C}"/>
              </a:ext>
            </a:extLst>
          </p:cNvPr>
          <p:cNvSpPr/>
          <p:nvPr/>
        </p:nvSpPr>
        <p:spPr>
          <a:xfrm>
            <a:off x="0" y="28207"/>
            <a:ext cx="12192000" cy="68580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5F8200-CF27-47D3-9F83-E69FA91AFEAD}"/>
              </a:ext>
            </a:extLst>
          </p:cNvPr>
          <p:cNvSpPr/>
          <p:nvPr/>
        </p:nvSpPr>
        <p:spPr>
          <a:xfrm>
            <a:off x="0" y="0"/>
            <a:ext cx="12192000" cy="855133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D210FE-D1F4-4507-8728-7D04F414E4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7" t="9815" r="94549" b="83766"/>
          <a:stretch/>
        </p:blipFill>
        <p:spPr>
          <a:xfrm>
            <a:off x="160868" y="200568"/>
            <a:ext cx="508000" cy="546999"/>
          </a:xfrm>
          <a:prstGeom prst="rect">
            <a:avLst/>
          </a:prstGeom>
        </p:spPr>
      </p:pic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A6D24E8C-5B4E-45DD-A6FC-D02CD3AFD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6" t="9555" r="81945" b="83779"/>
          <a:stretch/>
        </p:blipFill>
        <p:spPr>
          <a:xfrm>
            <a:off x="668868" y="129498"/>
            <a:ext cx="1854199" cy="6180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E9C5F5-44A8-4AC9-A83B-B1D2F91AD4D1}"/>
              </a:ext>
            </a:extLst>
          </p:cNvPr>
          <p:cNvSpPr/>
          <p:nvPr/>
        </p:nvSpPr>
        <p:spPr>
          <a:xfrm>
            <a:off x="3264408" y="272597"/>
            <a:ext cx="4562856" cy="426650"/>
          </a:xfrm>
          <a:prstGeom prst="rect">
            <a:avLst/>
          </a:prstGeom>
          <a:solidFill>
            <a:srgbClr val="121212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E3E3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1</a:t>
            </a:r>
            <a:endParaRPr lang="vi-VN" b="1">
              <a:solidFill>
                <a:srgbClr val="E3E3E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C7FA5-7929-43A4-A577-670B201C5555}"/>
              </a:ext>
            </a:extLst>
          </p:cNvPr>
          <p:cNvSpPr/>
          <p:nvPr/>
        </p:nvSpPr>
        <p:spPr>
          <a:xfrm>
            <a:off x="7827264" y="272597"/>
            <a:ext cx="669036" cy="426650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3C7780-4C02-4A5E-AA07-5AF5369EA1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191" t="12200" r="41944" b="83058"/>
          <a:stretch/>
        </p:blipFill>
        <p:spPr>
          <a:xfrm>
            <a:off x="7987157" y="323311"/>
            <a:ext cx="349250" cy="3252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2ED5C4-5BB8-4F38-9306-A2307447B4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319" t="10309" r="33194" b="81745"/>
          <a:stretch/>
        </p:blipFill>
        <p:spPr>
          <a:xfrm>
            <a:off x="8568605" y="155103"/>
            <a:ext cx="669036" cy="54492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B2ED990-D7FC-47BA-9F7B-4DD9CD04AC0C}"/>
              </a:ext>
            </a:extLst>
          </p:cNvPr>
          <p:cNvSpPr/>
          <p:nvPr/>
        </p:nvSpPr>
        <p:spPr>
          <a:xfrm>
            <a:off x="11590867" y="196334"/>
            <a:ext cx="440265" cy="447964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A16DC4-D451-42F6-82F5-CCB56CC6DCF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1628" t="11100" r="12847" b="81531"/>
          <a:stretch/>
        </p:blipFill>
        <p:spPr>
          <a:xfrm>
            <a:off x="10993790" y="214549"/>
            <a:ext cx="597077" cy="447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BC819D-9030-4B9B-8DD0-5A77D465A8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6805" t="12470" r="20417" b="82345"/>
          <a:stretch/>
        </p:blipFill>
        <p:spPr>
          <a:xfrm>
            <a:off x="10616531" y="292932"/>
            <a:ext cx="338667" cy="355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964A36-7D93-46D4-9A1E-5C996D6D19D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281" t="12470" r="26806" b="83086"/>
          <a:stretch/>
        </p:blipFill>
        <p:spPr>
          <a:xfrm>
            <a:off x="10002858" y="311531"/>
            <a:ext cx="355263" cy="30480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2E6DCD-3436-4BB7-8180-EAF47CCB5F6C}"/>
              </a:ext>
            </a:extLst>
          </p:cNvPr>
          <p:cNvSpPr/>
          <p:nvPr/>
        </p:nvSpPr>
        <p:spPr>
          <a:xfrm>
            <a:off x="87182" y="1204716"/>
            <a:ext cx="7439025" cy="4171950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0B84872-771A-44CD-9AC2-0250A23B79A3}"/>
              </a:ext>
            </a:extLst>
          </p:cNvPr>
          <p:cNvSpPr/>
          <p:nvPr/>
        </p:nvSpPr>
        <p:spPr>
          <a:xfrm>
            <a:off x="308504" y="6096907"/>
            <a:ext cx="555096" cy="503807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B63E47-D5F0-4708-9290-4727636E4546}"/>
              </a:ext>
            </a:extLst>
          </p:cNvPr>
          <p:cNvSpPr txBox="1"/>
          <p:nvPr/>
        </p:nvSpPr>
        <p:spPr>
          <a:xfrm>
            <a:off x="156747" y="5469989"/>
            <a:ext cx="1792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NỘI DUNG 4</a:t>
            </a:r>
            <a:endParaRPr lang="vi-VN" sz="2400" b="1">
              <a:solidFill>
                <a:schemeClr val="bg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5406E6A-1C1B-43CD-A8A2-D7B5C2A05D2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8818" t="68258" r="35141" b="26862"/>
          <a:stretch/>
        </p:blipFill>
        <p:spPr>
          <a:xfrm>
            <a:off x="4264259" y="5545139"/>
            <a:ext cx="3335634" cy="35164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622ECB7-30E2-4466-B9B8-9F94E0A90DD7}"/>
              </a:ext>
            </a:extLst>
          </p:cNvPr>
          <p:cNvCxnSpPr>
            <a:cxnSpLocks/>
          </p:cNvCxnSpPr>
          <p:nvPr/>
        </p:nvCxnSpPr>
        <p:spPr>
          <a:xfrm>
            <a:off x="197910" y="5952201"/>
            <a:ext cx="7439025" cy="0"/>
          </a:xfrm>
          <a:prstGeom prst="line">
            <a:avLst/>
          </a:prstGeom>
          <a:ln w="28575">
            <a:solidFill>
              <a:srgbClr val="2F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D0FA4E7-0BE3-423E-8062-B317D63D230B}"/>
              </a:ext>
            </a:extLst>
          </p:cNvPr>
          <p:cNvSpPr txBox="1"/>
          <p:nvPr/>
        </p:nvSpPr>
        <p:spPr>
          <a:xfrm>
            <a:off x="863600" y="6096907"/>
            <a:ext cx="3005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 và tên người thuyết trình</a:t>
            </a:r>
            <a:endParaRPr lang="vi-VN" sz="16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96E278-25D0-4C4E-9453-AEEED1852A80}"/>
              </a:ext>
            </a:extLst>
          </p:cNvPr>
          <p:cNvSpPr txBox="1"/>
          <p:nvPr/>
        </p:nvSpPr>
        <p:spPr>
          <a:xfrm>
            <a:off x="817580" y="6364421"/>
            <a:ext cx="1576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người đăng ký</a:t>
            </a:r>
            <a:endParaRPr lang="vi-VN" sz="140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4CAF6A-BACD-42DF-97E3-B1EC234F5EA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3015" b="48803" l="88151" r="95606"/>
                    </a14:imgEffect>
                  </a14:imgLayer>
                </a14:imgProps>
              </a:ext>
            </a:extLst>
          </a:blip>
          <a:srcRect l="87219" t="42292" r="3462" b="50474"/>
          <a:stretch/>
        </p:blipFill>
        <p:spPr>
          <a:xfrm>
            <a:off x="6515602" y="6160984"/>
            <a:ext cx="1189065" cy="5191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86E0B8C-D09E-48A6-8C31-1100BB334CA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2731" b="47039" l="47836" r="49142"/>
                    </a14:imgEffect>
                  </a14:imgLayer>
                </a14:imgProps>
              </a:ext>
            </a:extLst>
          </a:blip>
          <a:srcRect l="47673" t="42192" r="50695" b="52422"/>
          <a:stretch/>
        </p:blipFill>
        <p:spPr>
          <a:xfrm>
            <a:off x="3710259" y="6047225"/>
            <a:ext cx="235916" cy="437918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3630A04-C130-48A6-985F-7037A17025BB}"/>
              </a:ext>
            </a:extLst>
          </p:cNvPr>
          <p:cNvSpPr/>
          <p:nvPr/>
        </p:nvSpPr>
        <p:spPr>
          <a:xfrm>
            <a:off x="4673600" y="5545139"/>
            <a:ext cx="203200" cy="275756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962BF0-7725-4997-A27D-7F444485067D}"/>
              </a:ext>
            </a:extLst>
          </p:cNvPr>
          <p:cNvSpPr/>
          <p:nvPr/>
        </p:nvSpPr>
        <p:spPr>
          <a:xfrm>
            <a:off x="5314325" y="5521517"/>
            <a:ext cx="203200" cy="275756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Rectangle 28">
            <a:hlinkClick r:id="rId14" action="ppaction://hlinksldjump"/>
            <a:extLst>
              <a:ext uri="{FF2B5EF4-FFF2-40B4-BE49-F238E27FC236}">
                <a16:creationId xmlns:a16="http://schemas.microsoft.com/office/drawing/2014/main" id="{2B73B9BA-8434-497F-B8FA-F828B48F38A1}"/>
              </a:ext>
            </a:extLst>
          </p:cNvPr>
          <p:cNvSpPr/>
          <p:nvPr/>
        </p:nvSpPr>
        <p:spPr>
          <a:xfrm>
            <a:off x="7728530" y="1193681"/>
            <a:ext cx="2081852" cy="1168519"/>
          </a:xfrm>
          <a:prstGeom prst="rect">
            <a:avLst/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9" name="Rectangle 38">
            <a:hlinkClick r:id="rId16" action="ppaction://hlinksldjump"/>
            <a:extLst>
              <a:ext uri="{FF2B5EF4-FFF2-40B4-BE49-F238E27FC236}">
                <a16:creationId xmlns:a16="http://schemas.microsoft.com/office/drawing/2014/main" id="{E0115321-F107-47B8-8407-258DB1384ECA}"/>
              </a:ext>
            </a:extLst>
          </p:cNvPr>
          <p:cNvSpPr/>
          <p:nvPr/>
        </p:nvSpPr>
        <p:spPr>
          <a:xfrm>
            <a:off x="7717396" y="2695396"/>
            <a:ext cx="2081852" cy="1168519"/>
          </a:xfrm>
          <a:prstGeom prst="rect">
            <a:avLst/>
          </a:pr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0" name="Rectangle 39">
            <a:hlinkClick r:id="rId18" action="ppaction://hlinksldjump"/>
            <a:extLst>
              <a:ext uri="{FF2B5EF4-FFF2-40B4-BE49-F238E27FC236}">
                <a16:creationId xmlns:a16="http://schemas.microsoft.com/office/drawing/2014/main" id="{504F3753-BC03-4025-BC7C-2D2EB49918A9}"/>
              </a:ext>
            </a:extLst>
          </p:cNvPr>
          <p:cNvSpPr/>
          <p:nvPr/>
        </p:nvSpPr>
        <p:spPr>
          <a:xfrm>
            <a:off x="7747529" y="4195163"/>
            <a:ext cx="2081852" cy="1168519"/>
          </a:xfrm>
          <a:prstGeom prst="rect">
            <a:avLst/>
          </a:prstGeom>
          <a:blipFill dpi="0"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Rectangle 40">
            <a:hlinkClick r:id="rId20" action="ppaction://hlinksldjump"/>
            <a:extLst>
              <a:ext uri="{FF2B5EF4-FFF2-40B4-BE49-F238E27FC236}">
                <a16:creationId xmlns:a16="http://schemas.microsoft.com/office/drawing/2014/main" id="{2014D481-C7B4-4237-85CB-61D9F231BC3B}"/>
              </a:ext>
            </a:extLst>
          </p:cNvPr>
          <p:cNvSpPr/>
          <p:nvPr/>
        </p:nvSpPr>
        <p:spPr>
          <a:xfrm>
            <a:off x="7736726" y="5690414"/>
            <a:ext cx="2081852" cy="1168519"/>
          </a:xfrm>
          <a:prstGeom prst="rect">
            <a:avLst/>
          </a:prstGeom>
          <a:blipFill dpi="0"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TextBox 41">
            <a:hlinkClick r:id="rId14" action="ppaction://hlinksldjump"/>
            <a:extLst>
              <a:ext uri="{FF2B5EF4-FFF2-40B4-BE49-F238E27FC236}">
                <a16:creationId xmlns:a16="http://schemas.microsoft.com/office/drawing/2014/main" id="{D277E518-4A49-4098-BF26-A66FFB33F6AB}"/>
              </a:ext>
            </a:extLst>
          </p:cNvPr>
          <p:cNvSpPr txBox="1"/>
          <p:nvPr/>
        </p:nvSpPr>
        <p:spPr>
          <a:xfrm>
            <a:off x="9834612" y="1119858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1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3" name="TextBox 42">
            <a:hlinkClick r:id="rId16" action="ppaction://hlinksldjump"/>
            <a:extLst>
              <a:ext uri="{FF2B5EF4-FFF2-40B4-BE49-F238E27FC236}">
                <a16:creationId xmlns:a16="http://schemas.microsoft.com/office/drawing/2014/main" id="{77A5F5C4-B5FA-4713-BE09-3ECBF6A72655}"/>
              </a:ext>
            </a:extLst>
          </p:cNvPr>
          <p:cNvSpPr txBox="1"/>
          <p:nvPr/>
        </p:nvSpPr>
        <p:spPr>
          <a:xfrm>
            <a:off x="9818578" y="2624484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2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hlinkClick r:id="rId18" action="ppaction://hlinksldjump"/>
            <a:extLst>
              <a:ext uri="{FF2B5EF4-FFF2-40B4-BE49-F238E27FC236}">
                <a16:creationId xmlns:a16="http://schemas.microsoft.com/office/drawing/2014/main" id="{A4B4FF55-F5C0-43DE-9609-F928F6752D8A}"/>
              </a:ext>
            </a:extLst>
          </p:cNvPr>
          <p:cNvSpPr txBox="1"/>
          <p:nvPr/>
        </p:nvSpPr>
        <p:spPr>
          <a:xfrm>
            <a:off x="9888190" y="4137226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3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5" name="TextBox 44">
            <a:hlinkClick r:id="rId20" action="ppaction://hlinksldjump"/>
            <a:extLst>
              <a:ext uri="{FF2B5EF4-FFF2-40B4-BE49-F238E27FC236}">
                <a16:creationId xmlns:a16="http://schemas.microsoft.com/office/drawing/2014/main" id="{FB354CE6-7177-4850-8B1A-6FED22FC00A2}"/>
              </a:ext>
            </a:extLst>
          </p:cNvPr>
          <p:cNvSpPr txBox="1"/>
          <p:nvPr/>
        </p:nvSpPr>
        <p:spPr>
          <a:xfrm>
            <a:off x="9829381" y="5597218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4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689C3EE-2A5D-4E17-8293-3317E83D47E6}"/>
              </a:ext>
            </a:extLst>
          </p:cNvPr>
          <p:cNvSpPr/>
          <p:nvPr/>
        </p:nvSpPr>
        <p:spPr>
          <a:xfrm>
            <a:off x="57070" y="4856201"/>
            <a:ext cx="7542823" cy="527454"/>
          </a:xfrm>
          <a:prstGeom prst="roundRect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2F5B5A4-AFB4-44F5-8691-59EEA8B5D52B}"/>
              </a:ext>
            </a:extLst>
          </p:cNvPr>
          <p:cNvCxnSpPr>
            <a:cxnSpLocks/>
          </p:cNvCxnSpPr>
          <p:nvPr/>
        </p:nvCxnSpPr>
        <p:spPr>
          <a:xfrm>
            <a:off x="197910" y="4961878"/>
            <a:ext cx="72212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18CC7511-74B2-4F3F-A715-B2BA06283158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74220" b="78888" l="85155" r="88087">
                        <a14:foregroundMark x1="87656" y1="75833" x2="87656" y2="75833"/>
                        <a14:foregroundMark x1="87344" y1="75833" x2="87344" y2="75833"/>
                        <a14:foregroundMark x1="85573" y1="75000" x2="85573" y2="75000"/>
                        <a14:foregroundMark x1="85521" y1="77963" x2="85521" y2="77963"/>
                        <a14:foregroundMark x1="87448" y1="78056" x2="87448" y2="78056"/>
                      </a14:backgroundRemoval>
                    </a14:imgEffect>
                  </a14:imgLayer>
                </a14:imgProps>
              </a:ext>
            </a:extLst>
          </a:blip>
          <a:srcRect l="84788" t="73637" r="11546" b="20529"/>
          <a:stretch/>
        </p:blipFill>
        <p:spPr>
          <a:xfrm>
            <a:off x="7159381" y="5052580"/>
            <a:ext cx="301799" cy="27019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5593E12-25D8-421B-894E-4EB9D6ED7422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73361" b="79718" l="79527" r="83240">
                        <a14:foregroundMark x1="80052" y1="77685" x2="80052" y2="77685"/>
                        <a14:foregroundMark x1="79792" y1="78796" x2="79792" y2="78796"/>
                        <a14:foregroundMark x1="80938" y1="77963" x2="80938" y2="77963"/>
                        <a14:backgroundMark x1="81406" y1="76389" x2="81406" y2="76389"/>
                        <a14:backgroundMark x1="81563" y1="75463" x2="81823" y2="76574"/>
                      </a14:backgroundRemoval>
                    </a14:imgEffect>
                  </a14:imgLayer>
                </a14:imgProps>
              </a:ext>
            </a:extLst>
          </a:blip>
          <a:srcRect l="79063" t="72566" r="16296" b="19487"/>
          <a:stretch/>
        </p:blipFill>
        <p:spPr>
          <a:xfrm>
            <a:off x="6723246" y="5043775"/>
            <a:ext cx="313621" cy="30206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1274686-02FD-402F-B296-FC47268A3DF3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74237" b="79549" l="68878" r="72891">
                        <a14:foregroundMark x1="71354" y1="77130" x2="71354" y2="77130"/>
                      </a14:backgroundRemoval>
                    </a14:imgEffect>
                  </a14:imgLayer>
                </a14:imgProps>
              </a:ext>
            </a:extLst>
          </a:blip>
          <a:srcRect l="68376" t="73573" r="26607" b="19787"/>
          <a:stretch/>
        </p:blipFill>
        <p:spPr>
          <a:xfrm>
            <a:off x="6195590" y="5086095"/>
            <a:ext cx="398690" cy="29681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E902C2E-74D1-4B54-BBFE-027BC754F574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73519" b="78333" l="63802" r="67448">
                        <a14:foregroundMark x1="67448" y1="75556" x2="67448" y2="75556"/>
                        <a14:foregroundMark x1="65521" y1="78333" x2="65521" y2="78333"/>
                      </a14:backgroundRemoval>
                    </a14:imgEffect>
                  </a14:imgLayer>
                </a14:imgProps>
              </a:ext>
            </a:extLst>
          </a:blip>
          <a:srcRect l="63415" t="73052" r="32153" b="21032"/>
          <a:stretch/>
        </p:blipFill>
        <p:spPr>
          <a:xfrm>
            <a:off x="5678763" y="5009041"/>
            <a:ext cx="429646" cy="32260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872A1C1-4DD9-4625-803D-764EFD24604D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74395" b="78848" l="58752" r="62207">
                        <a14:foregroundMark x1="60625" y1="76111" x2="60885" y2="76481"/>
                        <a14:foregroundMark x1="60000" y1="77685" x2="60208" y2="77593"/>
                        <a14:foregroundMark x1="59635" y1="76296" x2="59740" y2="76296"/>
                        <a14:foregroundMark x1="61198" y1="77500" x2="61198" y2="77500"/>
                      </a14:backgroundRemoval>
                    </a14:imgEffect>
                  </a14:imgLayer>
                </a14:imgProps>
              </a:ext>
            </a:extLst>
          </a:blip>
          <a:srcRect l="58320" t="73838" r="37361" b="20595"/>
          <a:stretch/>
        </p:blipFill>
        <p:spPr>
          <a:xfrm>
            <a:off x="5259607" y="5087839"/>
            <a:ext cx="336031" cy="24362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BA4EF88-A21B-4638-8388-F367CD6C3D55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73687" b="78770" l="52361" r="57129"/>
                    </a14:imgEffect>
                  </a14:imgLayer>
                </a14:imgProps>
              </a:ext>
            </a:extLst>
          </a:blip>
          <a:srcRect l="51765" t="73052" r="42275" b="20595"/>
          <a:stretch/>
        </p:blipFill>
        <p:spPr>
          <a:xfrm>
            <a:off x="4610929" y="5025246"/>
            <a:ext cx="565553" cy="33912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D4F5A4F-D8D2-4D05-A1D0-3891A77F00D8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73801" b="78832" l="10349" r="13580">
                        <a14:foregroundMark x1="12552" y1="77500" x2="12552" y2="77500"/>
                      </a14:backgroundRemoval>
                    </a14:imgEffect>
                  </a14:imgLayer>
                </a14:imgProps>
              </a:ext>
            </a:extLst>
          </a:blip>
          <a:srcRect l="9945" t="73172" r="86016" b="20539"/>
          <a:stretch/>
        </p:blipFill>
        <p:spPr>
          <a:xfrm>
            <a:off x="156747" y="5017297"/>
            <a:ext cx="351654" cy="307958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F0D3CB5B-CFB5-4E23-B3DC-6A7DF798AFE9}"/>
              </a:ext>
            </a:extLst>
          </p:cNvPr>
          <p:cNvSpPr/>
          <p:nvPr/>
        </p:nvSpPr>
        <p:spPr>
          <a:xfrm>
            <a:off x="7348737" y="4903799"/>
            <a:ext cx="107094" cy="1162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617EBED-3FC4-49CA-B536-313467EF4E44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74427" b="78399" l="15360" r="19071">
                        <a14:foregroundMark x1="18229" y1="75741" x2="18229" y2="75741"/>
                      </a14:backgroundRemoval>
                    </a14:imgEffect>
                  </a14:imgLayer>
                </a14:imgProps>
              </a:ext>
            </a:extLst>
          </a:blip>
          <a:srcRect l="16005" t="73692" r="81355" b="20806"/>
          <a:stretch/>
        </p:blipFill>
        <p:spPr>
          <a:xfrm>
            <a:off x="599184" y="5030039"/>
            <a:ext cx="228226" cy="26764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420C72B-76AF-4EDB-87DC-32C677C0B858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83008" b="87604" l="21103" r="24377">
                        <a14:foregroundMark x1="22448" y1="84074" x2="22448" y2="84074"/>
                        <a14:foregroundMark x1="22500" y1="83704" x2="22500" y2="83704"/>
                        <a14:foregroundMark x1="22552" y1="83796" x2="22552" y2="83796"/>
                        <a14:foregroundMark x1="22813" y1="85556" x2="22813" y2="85556"/>
                        <a14:foregroundMark x1="23438" y1="84352" x2="23438" y2="84352"/>
                      </a14:backgroundRemoval>
                    </a14:imgEffect>
                  </a14:imgLayer>
                </a14:imgProps>
              </a:ext>
            </a:extLst>
          </a:blip>
          <a:srcRect l="20694" t="82434" r="75214" b="11822"/>
          <a:stretch/>
        </p:blipFill>
        <p:spPr>
          <a:xfrm>
            <a:off x="1002228" y="5045733"/>
            <a:ext cx="304720" cy="24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8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9CCFBE-69D5-4B15-87D0-ED76D218D77C}"/>
              </a:ext>
            </a:extLst>
          </p:cNvPr>
          <p:cNvSpPr/>
          <p:nvPr/>
        </p:nvSpPr>
        <p:spPr>
          <a:xfrm>
            <a:off x="0" y="28207"/>
            <a:ext cx="12192000" cy="68580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5F8200-CF27-47D3-9F83-E69FA91AFEAD}"/>
              </a:ext>
            </a:extLst>
          </p:cNvPr>
          <p:cNvSpPr/>
          <p:nvPr/>
        </p:nvSpPr>
        <p:spPr>
          <a:xfrm>
            <a:off x="0" y="0"/>
            <a:ext cx="12192000" cy="855133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D210FE-D1F4-4507-8728-7D04F414E4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7" t="9815" r="94549" b="83766"/>
          <a:stretch/>
        </p:blipFill>
        <p:spPr>
          <a:xfrm>
            <a:off x="160868" y="200568"/>
            <a:ext cx="508000" cy="546999"/>
          </a:xfrm>
          <a:prstGeom prst="rect">
            <a:avLst/>
          </a:prstGeom>
        </p:spPr>
      </p:pic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A6D24E8C-5B4E-45DD-A6FC-D02CD3AFD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6" t="9555" r="81945" b="83779"/>
          <a:stretch/>
        </p:blipFill>
        <p:spPr>
          <a:xfrm>
            <a:off x="668868" y="129498"/>
            <a:ext cx="1854199" cy="6180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E9C5F5-44A8-4AC9-A83B-B1D2F91AD4D1}"/>
              </a:ext>
            </a:extLst>
          </p:cNvPr>
          <p:cNvSpPr/>
          <p:nvPr/>
        </p:nvSpPr>
        <p:spPr>
          <a:xfrm>
            <a:off x="3264408" y="272597"/>
            <a:ext cx="4562856" cy="426650"/>
          </a:xfrm>
          <a:prstGeom prst="rect">
            <a:avLst/>
          </a:prstGeom>
          <a:solidFill>
            <a:srgbClr val="121212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E3E3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1</a:t>
            </a:r>
            <a:endParaRPr lang="vi-VN" b="1">
              <a:solidFill>
                <a:srgbClr val="E3E3E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C7FA5-7929-43A4-A577-670B201C5555}"/>
              </a:ext>
            </a:extLst>
          </p:cNvPr>
          <p:cNvSpPr/>
          <p:nvPr/>
        </p:nvSpPr>
        <p:spPr>
          <a:xfrm>
            <a:off x="7827264" y="272597"/>
            <a:ext cx="669036" cy="426650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3C7780-4C02-4A5E-AA07-5AF5369EA1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191" t="12200" r="41944" b="83058"/>
          <a:stretch/>
        </p:blipFill>
        <p:spPr>
          <a:xfrm>
            <a:off x="7987157" y="323311"/>
            <a:ext cx="349250" cy="3252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2ED5C4-5BB8-4F38-9306-A2307447B4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319" t="10309" r="33194" b="81745"/>
          <a:stretch/>
        </p:blipFill>
        <p:spPr>
          <a:xfrm>
            <a:off x="8568605" y="155103"/>
            <a:ext cx="669036" cy="54492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B2ED990-D7FC-47BA-9F7B-4DD9CD04AC0C}"/>
              </a:ext>
            </a:extLst>
          </p:cNvPr>
          <p:cNvSpPr/>
          <p:nvPr/>
        </p:nvSpPr>
        <p:spPr>
          <a:xfrm>
            <a:off x="11590867" y="196334"/>
            <a:ext cx="440265" cy="447964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A16DC4-D451-42F6-82F5-CCB56CC6DCF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1628" t="11100" r="12847" b="81531"/>
          <a:stretch/>
        </p:blipFill>
        <p:spPr>
          <a:xfrm>
            <a:off x="10993790" y="214549"/>
            <a:ext cx="597077" cy="447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BC819D-9030-4B9B-8DD0-5A77D465A8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6805" t="12470" r="20417" b="82345"/>
          <a:stretch/>
        </p:blipFill>
        <p:spPr>
          <a:xfrm>
            <a:off x="10616531" y="292932"/>
            <a:ext cx="338667" cy="355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964A36-7D93-46D4-9A1E-5C996D6D19D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281" t="12470" r="26806" b="83086"/>
          <a:stretch/>
        </p:blipFill>
        <p:spPr>
          <a:xfrm>
            <a:off x="10002858" y="311531"/>
            <a:ext cx="355263" cy="30480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2E6DCD-3436-4BB7-8180-EAF47CCB5F6C}"/>
              </a:ext>
            </a:extLst>
          </p:cNvPr>
          <p:cNvSpPr/>
          <p:nvPr/>
        </p:nvSpPr>
        <p:spPr>
          <a:xfrm>
            <a:off x="87182" y="1204716"/>
            <a:ext cx="7439025" cy="4171950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0B84872-771A-44CD-9AC2-0250A23B79A3}"/>
              </a:ext>
            </a:extLst>
          </p:cNvPr>
          <p:cNvSpPr/>
          <p:nvPr/>
        </p:nvSpPr>
        <p:spPr>
          <a:xfrm>
            <a:off x="308504" y="6096907"/>
            <a:ext cx="555096" cy="503807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B63E47-D5F0-4708-9290-4727636E4546}"/>
              </a:ext>
            </a:extLst>
          </p:cNvPr>
          <p:cNvSpPr txBox="1"/>
          <p:nvPr/>
        </p:nvSpPr>
        <p:spPr>
          <a:xfrm>
            <a:off x="156747" y="5469989"/>
            <a:ext cx="2081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Ý NỘI DUNG 1</a:t>
            </a:r>
            <a:endParaRPr lang="vi-VN" sz="2400" b="1">
              <a:solidFill>
                <a:schemeClr val="bg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5406E6A-1C1B-43CD-A8A2-D7B5C2A05D2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8818" t="68258" r="35141" b="26862"/>
          <a:stretch/>
        </p:blipFill>
        <p:spPr>
          <a:xfrm>
            <a:off x="4264259" y="5545139"/>
            <a:ext cx="3335634" cy="35164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622ECB7-30E2-4466-B9B8-9F94E0A90DD7}"/>
              </a:ext>
            </a:extLst>
          </p:cNvPr>
          <p:cNvCxnSpPr>
            <a:cxnSpLocks/>
          </p:cNvCxnSpPr>
          <p:nvPr/>
        </p:nvCxnSpPr>
        <p:spPr>
          <a:xfrm>
            <a:off x="197910" y="5952201"/>
            <a:ext cx="7439025" cy="0"/>
          </a:xfrm>
          <a:prstGeom prst="line">
            <a:avLst/>
          </a:prstGeom>
          <a:ln w="28575">
            <a:solidFill>
              <a:srgbClr val="2F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D0FA4E7-0BE3-423E-8062-B317D63D230B}"/>
              </a:ext>
            </a:extLst>
          </p:cNvPr>
          <p:cNvSpPr txBox="1"/>
          <p:nvPr/>
        </p:nvSpPr>
        <p:spPr>
          <a:xfrm>
            <a:off x="863600" y="6096907"/>
            <a:ext cx="3005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 và tên người thuyết trình</a:t>
            </a:r>
            <a:endParaRPr lang="vi-VN" sz="16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96E278-25D0-4C4E-9453-AEEED1852A80}"/>
              </a:ext>
            </a:extLst>
          </p:cNvPr>
          <p:cNvSpPr txBox="1"/>
          <p:nvPr/>
        </p:nvSpPr>
        <p:spPr>
          <a:xfrm>
            <a:off x="817580" y="6364421"/>
            <a:ext cx="1576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người đăng ký</a:t>
            </a:r>
            <a:endParaRPr lang="vi-VN" sz="140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4CAF6A-BACD-42DF-97E3-B1EC234F5EA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3015" b="48803" l="88151" r="95606"/>
                    </a14:imgEffect>
                  </a14:imgLayer>
                </a14:imgProps>
              </a:ext>
            </a:extLst>
          </a:blip>
          <a:srcRect l="87219" t="42292" r="3462" b="50474"/>
          <a:stretch/>
        </p:blipFill>
        <p:spPr>
          <a:xfrm>
            <a:off x="6515602" y="6160984"/>
            <a:ext cx="1189065" cy="5191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86E0B8C-D09E-48A6-8C31-1100BB334CA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2731" b="47039" l="47836" r="49142"/>
                    </a14:imgEffect>
                  </a14:imgLayer>
                </a14:imgProps>
              </a:ext>
            </a:extLst>
          </a:blip>
          <a:srcRect l="47673" t="42192" r="50695" b="52422"/>
          <a:stretch/>
        </p:blipFill>
        <p:spPr>
          <a:xfrm>
            <a:off x="3710259" y="6047225"/>
            <a:ext cx="235916" cy="437918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3630A04-C130-48A6-985F-7037A17025BB}"/>
              </a:ext>
            </a:extLst>
          </p:cNvPr>
          <p:cNvSpPr/>
          <p:nvPr/>
        </p:nvSpPr>
        <p:spPr>
          <a:xfrm>
            <a:off x="4673600" y="5545139"/>
            <a:ext cx="203200" cy="275756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962BF0-7725-4997-A27D-7F444485067D}"/>
              </a:ext>
            </a:extLst>
          </p:cNvPr>
          <p:cNvSpPr/>
          <p:nvPr/>
        </p:nvSpPr>
        <p:spPr>
          <a:xfrm>
            <a:off x="5314325" y="5521517"/>
            <a:ext cx="203200" cy="275756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Rectangle 28">
            <a:hlinkClick r:id="rId14" action="ppaction://hlinksldjump"/>
            <a:extLst>
              <a:ext uri="{FF2B5EF4-FFF2-40B4-BE49-F238E27FC236}">
                <a16:creationId xmlns:a16="http://schemas.microsoft.com/office/drawing/2014/main" id="{2B73B9BA-8434-497F-B8FA-F828B48F38A1}"/>
              </a:ext>
            </a:extLst>
          </p:cNvPr>
          <p:cNvSpPr/>
          <p:nvPr/>
        </p:nvSpPr>
        <p:spPr>
          <a:xfrm>
            <a:off x="7728530" y="1193681"/>
            <a:ext cx="2081852" cy="1168519"/>
          </a:xfrm>
          <a:prstGeom prst="rect">
            <a:avLst/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9" name="Rectangle 38">
            <a:hlinkClick r:id="rId16" action="ppaction://hlinksldjump"/>
            <a:extLst>
              <a:ext uri="{FF2B5EF4-FFF2-40B4-BE49-F238E27FC236}">
                <a16:creationId xmlns:a16="http://schemas.microsoft.com/office/drawing/2014/main" id="{E0115321-F107-47B8-8407-258DB1384ECA}"/>
              </a:ext>
            </a:extLst>
          </p:cNvPr>
          <p:cNvSpPr/>
          <p:nvPr/>
        </p:nvSpPr>
        <p:spPr>
          <a:xfrm>
            <a:off x="7717396" y="2695396"/>
            <a:ext cx="2081852" cy="1168519"/>
          </a:xfrm>
          <a:prstGeom prst="rect">
            <a:avLst/>
          </a:pr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0" name="Rectangle 39">
            <a:hlinkClick r:id="rId18" action="ppaction://hlinksldjump"/>
            <a:extLst>
              <a:ext uri="{FF2B5EF4-FFF2-40B4-BE49-F238E27FC236}">
                <a16:creationId xmlns:a16="http://schemas.microsoft.com/office/drawing/2014/main" id="{504F3753-BC03-4025-BC7C-2D2EB49918A9}"/>
              </a:ext>
            </a:extLst>
          </p:cNvPr>
          <p:cNvSpPr/>
          <p:nvPr/>
        </p:nvSpPr>
        <p:spPr>
          <a:xfrm>
            <a:off x="7747529" y="4195163"/>
            <a:ext cx="2081852" cy="1168519"/>
          </a:xfrm>
          <a:prstGeom prst="rect">
            <a:avLst/>
          </a:prstGeom>
          <a:blipFill dpi="0"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Rectangle 40">
            <a:hlinkClick r:id="rId20" action="ppaction://hlinksldjump"/>
            <a:extLst>
              <a:ext uri="{FF2B5EF4-FFF2-40B4-BE49-F238E27FC236}">
                <a16:creationId xmlns:a16="http://schemas.microsoft.com/office/drawing/2014/main" id="{2014D481-C7B4-4237-85CB-61D9F231BC3B}"/>
              </a:ext>
            </a:extLst>
          </p:cNvPr>
          <p:cNvSpPr/>
          <p:nvPr/>
        </p:nvSpPr>
        <p:spPr>
          <a:xfrm>
            <a:off x="7736726" y="5690414"/>
            <a:ext cx="2081852" cy="1168519"/>
          </a:xfrm>
          <a:prstGeom prst="rect">
            <a:avLst/>
          </a:prstGeom>
          <a:blipFill dpi="0"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TextBox 41">
            <a:hlinkClick r:id="rId14" action="ppaction://hlinksldjump"/>
            <a:extLst>
              <a:ext uri="{FF2B5EF4-FFF2-40B4-BE49-F238E27FC236}">
                <a16:creationId xmlns:a16="http://schemas.microsoft.com/office/drawing/2014/main" id="{D277E518-4A49-4098-BF26-A66FFB33F6AB}"/>
              </a:ext>
            </a:extLst>
          </p:cNvPr>
          <p:cNvSpPr txBox="1"/>
          <p:nvPr/>
        </p:nvSpPr>
        <p:spPr>
          <a:xfrm>
            <a:off x="9834612" y="1119858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NỘI DUNG 1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3" name="TextBox 42">
            <a:hlinkClick r:id="rId16" action="ppaction://hlinksldjump"/>
            <a:extLst>
              <a:ext uri="{FF2B5EF4-FFF2-40B4-BE49-F238E27FC236}">
                <a16:creationId xmlns:a16="http://schemas.microsoft.com/office/drawing/2014/main" id="{77A5F5C4-B5FA-4713-BE09-3ECBF6A72655}"/>
              </a:ext>
            </a:extLst>
          </p:cNvPr>
          <p:cNvSpPr txBox="1"/>
          <p:nvPr/>
        </p:nvSpPr>
        <p:spPr>
          <a:xfrm>
            <a:off x="9818578" y="2624484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2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hlinkClick r:id="rId18" action="ppaction://hlinksldjump"/>
            <a:extLst>
              <a:ext uri="{FF2B5EF4-FFF2-40B4-BE49-F238E27FC236}">
                <a16:creationId xmlns:a16="http://schemas.microsoft.com/office/drawing/2014/main" id="{A4B4FF55-F5C0-43DE-9609-F928F6752D8A}"/>
              </a:ext>
            </a:extLst>
          </p:cNvPr>
          <p:cNvSpPr txBox="1"/>
          <p:nvPr/>
        </p:nvSpPr>
        <p:spPr>
          <a:xfrm>
            <a:off x="9888190" y="4137226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3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5" name="TextBox 44">
            <a:hlinkClick r:id="rId20" action="ppaction://hlinksldjump"/>
            <a:extLst>
              <a:ext uri="{FF2B5EF4-FFF2-40B4-BE49-F238E27FC236}">
                <a16:creationId xmlns:a16="http://schemas.microsoft.com/office/drawing/2014/main" id="{FB354CE6-7177-4850-8B1A-6FED22FC00A2}"/>
              </a:ext>
            </a:extLst>
          </p:cNvPr>
          <p:cNvSpPr txBox="1"/>
          <p:nvPr/>
        </p:nvSpPr>
        <p:spPr>
          <a:xfrm>
            <a:off x="9829381" y="5597218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4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689C3EE-2A5D-4E17-8293-3317E83D47E6}"/>
              </a:ext>
            </a:extLst>
          </p:cNvPr>
          <p:cNvSpPr/>
          <p:nvPr/>
        </p:nvSpPr>
        <p:spPr>
          <a:xfrm>
            <a:off x="57070" y="4856201"/>
            <a:ext cx="7542823" cy="527454"/>
          </a:xfrm>
          <a:prstGeom prst="roundRect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2F5B5A4-AFB4-44F5-8691-59EEA8B5D52B}"/>
              </a:ext>
            </a:extLst>
          </p:cNvPr>
          <p:cNvCxnSpPr>
            <a:cxnSpLocks/>
          </p:cNvCxnSpPr>
          <p:nvPr/>
        </p:nvCxnSpPr>
        <p:spPr>
          <a:xfrm>
            <a:off x="197910" y="4961878"/>
            <a:ext cx="72212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18CC7511-74B2-4F3F-A715-B2BA06283158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74220" b="78888" l="85155" r="88087">
                        <a14:foregroundMark x1="87656" y1="75833" x2="87656" y2="75833"/>
                        <a14:foregroundMark x1="87344" y1="75833" x2="87344" y2="75833"/>
                        <a14:foregroundMark x1="85573" y1="75000" x2="85573" y2="75000"/>
                        <a14:foregroundMark x1="85521" y1="77963" x2="85521" y2="77963"/>
                        <a14:foregroundMark x1="87448" y1="78056" x2="87448" y2="78056"/>
                      </a14:backgroundRemoval>
                    </a14:imgEffect>
                  </a14:imgLayer>
                </a14:imgProps>
              </a:ext>
            </a:extLst>
          </a:blip>
          <a:srcRect l="84788" t="73637" r="11546" b="20529"/>
          <a:stretch/>
        </p:blipFill>
        <p:spPr>
          <a:xfrm>
            <a:off x="7159381" y="5052580"/>
            <a:ext cx="301799" cy="27019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5593E12-25D8-421B-894E-4EB9D6ED7422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73361" b="79718" l="79527" r="83240">
                        <a14:foregroundMark x1="80052" y1="77685" x2="80052" y2="77685"/>
                        <a14:foregroundMark x1="79792" y1="78796" x2="79792" y2="78796"/>
                        <a14:foregroundMark x1="80938" y1="77963" x2="80938" y2="77963"/>
                        <a14:backgroundMark x1="81406" y1="76389" x2="81406" y2="76389"/>
                        <a14:backgroundMark x1="81563" y1="75463" x2="81823" y2="76574"/>
                      </a14:backgroundRemoval>
                    </a14:imgEffect>
                  </a14:imgLayer>
                </a14:imgProps>
              </a:ext>
            </a:extLst>
          </a:blip>
          <a:srcRect l="79063" t="72566" r="16296" b="19487"/>
          <a:stretch/>
        </p:blipFill>
        <p:spPr>
          <a:xfrm>
            <a:off x="6723246" y="5043775"/>
            <a:ext cx="313621" cy="30206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1274686-02FD-402F-B296-FC47268A3DF3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74237" b="79549" l="68878" r="72891">
                        <a14:foregroundMark x1="71354" y1="77130" x2="71354" y2="77130"/>
                      </a14:backgroundRemoval>
                    </a14:imgEffect>
                  </a14:imgLayer>
                </a14:imgProps>
              </a:ext>
            </a:extLst>
          </a:blip>
          <a:srcRect l="68376" t="73573" r="26607" b="19787"/>
          <a:stretch/>
        </p:blipFill>
        <p:spPr>
          <a:xfrm>
            <a:off x="6195590" y="5086095"/>
            <a:ext cx="398690" cy="29681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E902C2E-74D1-4B54-BBFE-027BC754F574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73519" b="78333" l="63802" r="67448">
                        <a14:foregroundMark x1="67448" y1="75556" x2="67448" y2="75556"/>
                        <a14:foregroundMark x1="65521" y1="78333" x2="65521" y2="78333"/>
                      </a14:backgroundRemoval>
                    </a14:imgEffect>
                  </a14:imgLayer>
                </a14:imgProps>
              </a:ext>
            </a:extLst>
          </a:blip>
          <a:srcRect l="63415" t="73052" r="32153" b="21032"/>
          <a:stretch/>
        </p:blipFill>
        <p:spPr>
          <a:xfrm>
            <a:off x="5678763" y="5009041"/>
            <a:ext cx="429646" cy="32260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872A1C1-4DD9-4625-803D-764EFD24604D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74395" b="78848" l="58752" r="62207">
                        <a14:foregroundMark x1="60625" y1="76111" x2="60885" y2="76481"/>
                        <a14:foregroundMark x1="60000" y1="77685" x2="60208" y2="77593"/>
                        <a14:foregroundMark x1="59635" y1="76296" x2="59740" y2="76296"/>
                        <a14:foregroundMark x1="61198" y1="77500" x2="61198" y2="77500"/>
                      </a14:backgroundRemoval>
                    </a14:imgEffect>
                  </a14:imgLayer>
                </a14:imgProps>
              </a:ext>
            </a:extLst>
          </a:blip>
          <a:srcRect l="58320" t="73838" r="37361" b="20595"/>
          <a:stretch/>
        </p:blipFill>
        <p:spPr>
          <a:xfrm>
            <a:off x="5259607" y="5087839"/>
            <a:ext cx="336031" cy="24362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BA4EF88-A21B-4638-8388-F367CD6C3D55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73687" b="78770" l="52361" r="57129"/>
                    </a14:imgEffect>
                  </a14:imgLayer>
                </a14:imgProps>
              </a:ext>
            </a:extLst>
          </a:blip>
          <a:srcRect l="51765" t="73052" r="42275" b="20595"/>
          <a:stretch/>
        </p:blipFill>
        <p:spPr>
          <a:xfrm>
            <a:off x="4610929" y="5025246"/>
            <a:ext cx="565553" cy="33912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D4F5A4F-D8D2-4D05-A1D0-3891A77F00D8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73801" b="78832" l="10349" r="13580">
                        <a14:foregroundMark x1="12552" y1="77500" x2="12552" y2="77500"/>
                      </a14:backgroundRemoval>
                    </a14:imgEffect>
                  </a14:imgLayer>
                </a14:imgProps>
              </a:ext>
            </a:extLst>
          </a:blip>
          <a:srcRect l="9945" t="73172" r="86016" b="20539"/>
          <a:stretch/>
        </p:blipFill>
        <p:spPr>
          <a:xfrm>
            <a:off x="156747" y="5017297"/>
            <a:ext cx="351654" cy="307958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F0D3CB5B-CFB5-4E23-B3DC-6A7DF798AFE9}"/>
              </a:ext>
            </a:extLst>
          </p:cNvPr>
          <p:cNvSpPr/>
          <p:nvPr/>
        </p:nvSpPr>
        <p:spPr>
          <a:xfrm>
            <a:off x="7348737" y="4903799"/>
            <a:ext cx="107094" cy="1162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617EBED-3FC4-49CA-B536-313467EF4E44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74427" b="78399" l="15360" r="19071">
                        <a14:foregroundMark x1="18229" y1="75741" x2="18229" y2="75741"/>
                      </a14:backgroundRemoval>
                    </a14:imgEffect>
                  </a14:imgLayer>
                </a14:imgProps>
              </a:ext>
            </a:extLst>
          </a:blip>
          <a:srcRect l="16005" t="73692" r="81355" b="20806"/>
          <a:stretch/>
        </p:blipFill>
        <p:spPr>
          <a:xfrm>
            <a:off x="599184" y="5030039"/>
            <a:ext cx="228226" cy="26764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420C72B-76AF-4EDB-87DC-32C677C0B858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83008" b="87604" l="21103" r="24377">
                        <a14:foregroundMark x1="22448" y1="84074" x2="22448" y2="84074"/>
                        <a14:foregroundMark x1="22500" y1="83704" x2="22500" y2="83704"/>
                        <a14:foregroundMark x1="22552" y1="83796" x2="22552" y2="83796"/>
                        <a14:foregroundMark x1="22813" y1="85556" x2="22813" y2="85556"/>
                        <a14:foregroundMark x1="23438" y1="84352" x2="23438" y2="84352"/>
                      </a14:backgroundRemoval>
                    </a14:imgEffect>
                  </a14:imgLayer>
                </a14:imgProps>
              </a:ext>
            </a:extLst>
          </a:blip>
          <a:srcRect l="20694" t="82434" r="75214" b="11822"/>
          <a:stretch/>
        </p:blipFill>
        <p:spPr>
          <a:xfrm>
            <a:off x="1002228" y="5045733"/>
            <a:ext cx="304720" cy="24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06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9CCFBE-69D5-4B15-87D0-ED76D218D77C}"/>
              </a:ext>
            </a:extLst>
          </p:cNvPr>
          <p:cNvSpPr/>
          <p:nvPr/>
        </p:nvSpPr>
        <p:spPr>
          <a:xfrm>
            <a:off x="0" y="28207"/>
            <a:ext cx="12192000" cy="68580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5F8200-CF27-47D3-9F83-E69FA91AFEAD}"/>
              </a:ext>
            </a:extLst>
          </p:cNvPr>
          <p:cNvSpPr/>
          <p:nvPr/>
        </p:nvSpPr>
        <p:spPr>
          <a:xfrm>
            <a:off x="0" y="0"/>
            <a:ext cx="12192000" cy="855133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D210FE-D1F4-4507-8728-7D04F414E4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7" t="9815" r="94549" b="83766"/>
          <a:stretch/>
        </p:blipFill>
        <p:spPr>
          <a:xfrm>
            <a:off x="160868" y="200568"/>
            <a:ext cx="508000" cy="546999"/>
          </a:xfrm>
          <a:prstGeom prst="rect">
            <a:avLst/>
          </a:prstGeom>
        </p:spPr>
      </p:pic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A6D24E8C-5B4E-45DD-A6FC-D02CD3AFD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6" t="9555" r="81945" b="83779"/>
          <a:stretch/>
        </p:blipFill>
        <p:spPr>
          <a:xfrm>
            <a:off x="668868" y="129498"/>
            <a:ext cx="1854199" cy="6180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E9C5F5-44A8-4AC9-A83B-B1D2F91AD4D1}"/>
              </a:ext>
            </a:extLst>
          </p:cNvPr>
          <p:cNvSpPr/>
          <p:nvPr/>
        </p:nvSpPr>
        <p:spPr>
          <a:xfrm>
            <a:off x="3264408" y="272597"/>
            <a:ext cx="4562856" cy="426650"/>
          </a:xfrm>
          <a:prstGeom prst="rect">
            <a:avLst/>
          </a:prstGeom>
          <a:solidFill>
            <a:srgbClr val="121212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E3E3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1</a:t>
            </a:r>
            <a:endParaRPr lang="vi-VN" b="1">
              <a:solidFill>
                <a:srgbClr val="E3E3E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C7FA5-7929-43A4-A577-670B201C5555}"/>
              </a:ext>
            </a:extLst>
          </p:cNvPr>
          <p:cNvSpPr/>
          <p:nvPr/>
        </p:nvSpPr>
        <p:spPr>
          <a:xfrm>
            <a:off x="7827264" y="272597"/>
            <a:ext cx="669036" cy="426650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3C7780-4C02-4A5E-AA07-5AF5369EA1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191" t="12200" r="41944" b="83058"/>
          <a:stretch/>
        </p:blipFill>
        <p:spPr>
          <a:xfrm>
            <a:off x="7987157" y="323311"/>
            <a:ext cx="349250" cy="3252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2ED5C4-5BB8-4F38-9306-A2307447B4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319" t="10309" r="33194" b="81745"/>
          <a:stretch/>
        </p:blipFill>
        <p:spPr>
          <a:xfrm>
            <a:off x="8568605" y="155103"/>
            <a:ext cx="669036" cy="54492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B2ED990-D7FC-47BA-9F7B-4DD9CD04AC0C}"/>
              </a:ext>
            </a:extLst>
          </p:cNvPr>
          <p:cNvSpPr/>
          <p:nvPr/>
        </p:nvSpPr>
        <p:spPr>
          <a:xfrm>
            <a:off x="11590867" y="196334"/>
            <a:ext cx="440265" cy="447964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A16DC4-D451-42F6-82F5-CCB56CC6DCF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1628" t="11100" r="12847" b="81531"/>
          <a:stretch/>
        </p:blipFill>
        <p:spPr>
          <a:xfrm>
            <a:off x="10993790" y="214549"/>
            <a:ext cx="597077" cy="447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BC819D-9030-4B9B-8DD0-5A77D465A8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6805" t="12470" r="20417" b="82345"/>
          <a:stretch/>
        </p:blipFill>
        <p:spPr>
          <a:xfrm>
            <a:off x="10616531" y="292932"/>
            <a:ext cx="338667" cy="355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964A36-7D93-46D4-9A1E-5C996D6D19D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281" t="12470" r="26806" b="83086"/>
          <a:stretch/>
        </p:blipFill>
        <p:spPr>
          <a:xfrm>
            <a:off x="10002858" y="311531"/>
            <a:ext cx="355263" cy="30480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2E6DCD-3436-4BB7-8180-EAF47CCB5F6C}"/>
              </a:ext>
            </a:extLst>
          </p:cNvPr>
          <p:cNvSpPr/>
          <p:nvPr/>
        </p:nvSpPr>
        <p:spPr>
          <a:xfrm>
            <a:off x="87182" y="1204716"/>
            <a:ext cx="7439025" cy="4171950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0B84872-771A-44CD-9AC2-0250A23B79A3}"/>
              </a:ext>
            </a:extLst>
          </p:cNvPr>
          <p:cNvSpPr/>
          <p:nvPr/>
        </p:nvSpPr>
        <p:spPr>
          <a:xfrm>
            <a:off x="308504" y="6096907"/>
            <a:ext cx="555096" cy="503807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B63E47-D5F0-4708-9290-4727636E4546}"/>
              </a:ext>
            </a:extLst>
          </p:cNvPr>
          <p:cNvSpPr txBox="1"/>
          <p:nvPr/>
        </p:nvSpPr>
        <p:spPr>
          <a:xfrm>
            <a:off x="156747" y="5469989"/>
            <a:ext cx="2081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Ý NỘI DUNG 2</a:t>
            </a:r>
            <a:endParaRPr lang="vi-VN" sz="2400" b="1">
              <a:solidFill>
                <a:schemeClr val="bg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5406E6A-1C1B-43CD-A8A2-D7B5C2A05D2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8818" t="68258" r="35141" b="26862"/>
          <a:stretch/>
        </p:blipFill>
        <p:spPr>
          <a:xfrm>
            <a:off x="4264259" y="5545139"/>
            <a:ext cx="3335634" cy="35164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622ECB7-30E2-4466-B9B8-9F94E0A90DD7}"/>
              </a:ext>
            </a:extLst>
          </p:cNvPr>
          <p:cNvCxnSpPr>
            <a:cxnSpLocks/>
          </p:cNvCxnSpPr>
          <p:nvPr/>
        </p:nvCxnSpPr>
        <p:spPr>
          <a:xfrm>
            <a:off x="197910" y="5952201"/>
            <a:ext cx="7439025" cy="0"/>
          </a:xfrm>
          <a:prstGeom prst="line">
            <a:avLst/>
          </a:prstGeom>
          <a:ln w="28575">
            <a:solidFill>
              <a:srgbClr val="2F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D0FA4E7-0BE3-423E-8062-B317D63D230B}"/>
              </a:ext>
            </a:extLst>
          </p:cNvPr>
          <p:cNvSpPr txBox="1"/>
          <p:nvPr/>
        </p:nvSpPr>
        <p:spPr>
          <a:xfrm>
            <a:off x="863600" y="6096907"/>
            <a:ext cx="3005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 và tên người thuyết trình</a:t>
            </a:r>
            <a:endParaRPr lang="vi-VN" sz="16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96E278-25D0-4C4E-9453-AEEED1852A80}"/>
              </a:ext>
            </a:extLst>
          </p:cNvPr>
          <p:cNvSpPr txBox="1"/>
          <p:nvPr/>
        </p:nvSpPr>
        <p:spPr>
          <a:xfrm>
            <a:off x="817580" y="6364421"/>
            <a:ext cx="1576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người đăng ký</a:t>
            </a:r>
            <a:endParaRPr lang="vi-VN" sz="140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4CAF6A-BACD-42DF-97E3-B1EC234F5EA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3015" b="48803" l="88151" r="95606"/>
                    </a14:imgEffect>
                  </a14:imgLayer>
                </a14:imgProps>
              </a:ext>
            </a:extLst>
          </a:blip>
          <a:srcRect l="87219" t="42292" r="3462" b="50474"/>
          <a:stretch/>
        </p:blipFill>
        <p:spPr>
          <a:xfrm>
            <a:off x="6515602" y="6160984"/>
            <a:ext cx="1189065" cy="5191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86E0B8C-D09E-48A6-8C31-1100BB334CA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2731" b="47039" l="47836" r="49142"/>
                    </a14:imgEffect>
                  </a14:imgLayer>
                </a14:imgProps>
              </a:ext>
            </a:extLst>
          </a:blip>
          <a:srcRect l="47673" t="42192" r="50695" b="52422"/>
          <a:stretch/>
        </p:blipFill>
        <p:spPr>
          <a:xfrm>
            <a:off x="3710259" y="6047225"/>
            <a:ext cx="235916" cy="437918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3630A04-C130-48A6-985F-7037A17025BB}"/>
              </a:ext>
            </a:extLst>
          </p:cNvPr>
          <p:cNvSpPr/>
          <p:nvPr/>
        </p:nvSpPr>
        <p:spPr>
          <a:xfrm>
            <a:off x="4673600" y="5545139"/>
            <a:ext cx="203200" cy="275756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962BF0-7725-4997-A27D-7F444485067D}"/>
              </a:ext>
            </a:extLst>
          </p:cNvPr>
          <p:cNvSpPr/>
          <p:nvPr/>
        </p:nvSpPr>
        <p:spPr>
          <a:xfrm>
            <a:off x="5314325" y="5521517"/>
            <a:ext cx="203200" cy="275756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Rectangle 28">
            <a:hlinkClick r:id="rId14" action="ppaction://hlinksldjump"/>
            <a:extLst>
              <a:ext uri="{FF2B5EF4-FFF2-40B4-BE49-F238E27FC236}">
                <a16:creationId xmlns:a16="http://schemas.microsoft.com/office/drawing/2014/main" id="{2B73B9BA-8434-497F-B8FA-F828B48F38A1}"/>
              </a:ext>
            </a:extLst>
          </p:cNvPr>
          <p:cNvSpPr/>
          <p:nvPr/>
        </p:nvSpPr>
        <p:spPr>
          <a:xfrm>
            <a:off x="7728530" y="1193681"/>
            <a:ext cx="2081852" cy="1168519"/>
          </a:xfrm>
          <a:prstGeom prst="rect">
            <a:avLst/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9" name="Rectangle 38">
            <a:hlinkClick r:id="rId16" action="ppaction://hlinksldjump"/>
            <a:extLst>
              <a:ext uri="{FF2B5EF4-FFF2-40B4-BE49-F238E27FC236}">
                <a16:creationId xmlns:a16="http://schemas.microsoft.com/office/drawing/2014/main" id="{E0115321-F107-47B8-8407-258DB1384ECA}"/>
              </a:ext>
            </a:extLst>
          </p:cNvPr>
          <p:cNvSpPr/>
          <p:nvPr/>
        </p:nvSpPr>
        <p:spPr>
          <a:xfrm>
            <a:off x="7717396" y="2695396"/>
            <a:ext cx="2081852" cy="1168519"/>
          </a:xfrm>
          <a:prstGeom prst="rect">
            <a:avLst/>
          </a:pr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0" name="Rectangle 39">
            <a:hlinkClick r:id="rId18" action="ppaction://hlinksldjump"/>
            <a:extLst>
              <a:ext uri="{FF2B5EF4-FFF2-40B4-BE49-F238E27FC236}">
                <a16:creationId xmlns:a16="http://schemas.microsoft.com/office/drawing/2014/main" id="{504F3753-BC03-4025-BC7C-2D2EB49918A9}"/>
              </a:ext>
            </a:extLst>
          </p:cNvPr>
          <p:cNvSpPr/>
          <p:nvPr/>
        </p:nvSpPr>
        <p:spPr>
          <a:xfrm>
            <a:off x="7747529" y="4195163"/>
            <a:ext cx="2081852" cy="1168519"/>
          </a:xfrm>
          <a:prstGeom prst="rect">
            <a:avLst/>
          </a:prstGeom>
          <a:blipFill dpi="0"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Rectangle 40">
            <a:hlinkClick r:id="rId20" action="ppaction://hlinksldjump"/>
            <a:extLst>
              <a:ext uri="{FF2B5EF4-FFF2-40B4-BE49-F238E27FC236}">
                <a16:creationId xmlns:a16="http://schemas.microsoft.com/office/drawing/2014/main" id="{2014D481-C7B4-4237-85CB-61D9F231BC3B}"/>
              </a:ext>
            </a:extLst>
          </p:cNvPr>
          <p:cNvSpPr/>
          <p:nvPr/>
        </p:nvSpPr>
        <p:spPr>
          <a:xfrm>
            <a:off x="7736726" y="5690414"/>
            <a:ext cx="2081852" cy="1168519"/>
          </a:xfrm>
          <a:prstGeom prst="rect">
            <a:avLst/>
          </a:prstGeom>
          <a:blipFill dpi="0"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TextBox 41">
            <a:hlinkClick r:id="rId14" action="ppaction://hlinksldjump"/>
            <a:extLst>
              <a:ext uri="{FF2B5EF4-FFF2-40B4-BE49-F238E27FC236}">
                <a16:creationId xmlns:a16="http://schemas.microsoft.com/office/drawing/2014/main" id="{D277E518-4A49-4098-BF26-A66FFB33F6AB}"/>
              </a:ext>
            </a:extLst>
          </p:cNvPr>
          <p:cNvSpPr txBox="1"/>
          <p:nvPr/>
        </p:nvSpPr>
        <p:spPr>
          <a:xfrm>
            <a:off x="9834612" y="1119858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NỘI DUNG 1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3" name="TextBox 42">
            <a:hlinkClick r:id="rId14" action="ppaction://hlinksldjump"/>
            <a:extLst>
              <a:ext uri="{FF2B5EF4-FFF2-40B4-BE49-F238E27FC236}">
                <a16:creationId xmlns:a16="http://schemas.microsoft.com/office/drawing/2014/main" id="{77A5F5C4-B5FA-4713-BE09-3ECBF6A72655}"/>
              </a:ext>
            </a:extLst>
          </p:cNvPr>
          <p:cNvSpPr txBox="1"/>
          <p:nvPr/>
        </p:nvSpPr>
        <p:spPr>
          <a:xfrm>
            <a:off x="9818578" y="2624484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1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hlinkClick r:id="rId18" action="ppaction://hlinksldjump"/>
            <a:extLst>
              <a:ext uri="{FF2B5EF4-FFF2-40B4-BE49-F238E27FC236}">
                <a16:creationId xmlns:a16="http://schemas.microsoft.com/office/drawing/2014/main" id="{A4B4FF55-F5C0-43DE-9609-F928F6752D8A}"/>
              </a:ext>
            </a:extLst>
          </p:cNvPr>
          <p:cNvSpPr txBox="1"/>
          <p:nvPr/>
        </p:nvSpPr>
        <p:spPr>
          <a:xfrm>
            <a:off x="9888190" y="4137226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3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5" name="TextBox 44">
            <a:hlinkClick r:id="rId20" action="ppaction://hlinksldjump"/>
            <a:extLst>
              <a:ext uri="{FF2B5EF4-FFF2-40B4-BE49-F238E27FC236}">
                <a16:creationId xmlns:a16="http://schemas.microsoft.com/office/drawing/2014/main" id="{FB354CE6-7177-4850-8B1A-6FED22FC00A2}"/>
              </a:ext>
            </a:extLst>
          </p:cNvPr>
          <p:cNvSpPr txBox="1"/>
          <p:nvPr/>
        </p:nvSpPr>
        <p:spPr>
          <a:xfrm>
            <a:off x="9829381" y="5597218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4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689C3EE-2A5D-4E17-8293-3317E83D47E6}"/>
              </a:ext>
            </a:extLst>
          </p:cNvPr>
          <p:cNvSpPr/>
          <p:nvPr/>
        </p:nvSpPr>
        <p:spPr>
          <a:xfrm>
            <a:off x="57070" y="4856201"/>
            <a:ext cx="7542823" cy="527454"/>
          </a:xfrm>
          <a:prstGeom prst="roundRect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2F5B5A4-AFB4-44F5-8691-59EEA8B5D52B}"/>
              </a:ext>
            </a:extLst>
          </p:cNvPr>
          <p:cNvCxnSpPr>
            <a:cxnSpLocks/>
          </p:cNvCxnSpPr>
          <p:nvPr/>
        </p:nvCxnSpPr>
        <p:spPr>
          <a:xfrm>
            <a:off x="197910" y="4961878"/>
            <a:ext cx="72212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18CC7511-74B2-4F3F-A715-B2BA06283158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74220" b="78888" l="85155" r="88087">
                        <a14:foregroundMark x1="87656" y1="75833" x2="87656" y2="75833"/>
                        <a14:foregroundMark x1="87344" y1="75833" x2="87344" y2="75833"/>
                        <a14:foregroundMark x1="85573" y1="75000" x2="85573" y2="75000"/>
                        <a14:foregroundMark x1="85521" y1="77963" x2="85521" y2="77963"/>
                        <a14:foregroundMark x1="87448" y1="78056" x2="87448" y2="78056"/>
                      </a14:backgroundRemoval>
                    </a14:imgEffect>
                  </a14:imgLayer>
                </a14:imgProps>
              </a:ext>
            </a:extLst>
          </a:blip>
          <a:srcRect l="84788" t="73637" r="11546" b="20529"/>
          <a:stretch/>
        </p:blipFill>
        <p:spPr>
          <a:xfrm>
            <a:off x="7159381" y="5052580"/>
            <a:ext cx="301799" cy="27019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5593E12-25D8-421B-894E-4EB9D6ED7422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73361" b="79718" l="79527" r="83240">
                        <a14:foregroundMark x1="80052" y1="77685" x2="80052" y2="77685"/>
                        <a14:foregroundMark x1="79792" y1="78796" x2="79792" y2="78796"/>
                        <a14:foregroundMark x1="80938" y1="77963" x2="80938" y2="77963"/>
                        <a14:backgroundMark x1="81406" y1="76389" x2="81406" y2="76389"/>
                        <a14:backgroundMark x1="81563" y1="75463" x2="81823" y2="76574"/>
                      </a14:backgroundRemoval>
                    </a14:imgEffect>
                  </a14:imgLayer>
                </a14:imgProps>
              </a:ext>
            </a:extLst>
          </a:blip>
          <a:srcRect l="79063" t="72566" r="16296" b="19487"/>
          <a:stretch/>
        </p:blipFill>
        <p:spPr>
          <a:xfrm>
            <a:off x="6723246" y="5043775"/>
            <a:ext cx="313621" cy="30206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1274686-02FD-402F-B296-FC47268A3DF3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74237" b="79549" l="68878" r="72891">
                        <a14:foregroundMark x1="71354" y1="77130" x2="71354" y2="77130"/>
                      </a14:backgroundRemoval>
                    </a14:imgEffect>
                  </a14:imgLayer>
                </a14:imgProps>
              </a:ext>
            </a:extLst>
          </a:blip>
          <a:srcRect l="68376" t="73573" r="26607" b="19787"/>
          <a:stretch/>
        </p:blipFill>
        <p:spPr>
          <a:xfrm>
            <a:off x="6195590" y="5086095"/>
            <a:ext cx="398690" cy="29681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E902C2E-74D1-4B54-BBFE-027BC754F574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73519" b="78333" l="63802" r="67448">
                        <a14:foregroundMark x1="67448" y1="75556" x2="67448" y2="75556"/>
                        <a14:foregroundMark x1="65521" y1="78333" x2="65521" y2="78333"/>
                      </a14:backgroundRemoval>
                    </a14:imgEffect>
                  </a14:imgLayer>
                </a14:imgProps>
              </a:ext>
            </a:extLst>
          </a:blip>
          <a:srcRect l="63415" t="73052" r="32153" b="21032"/>
          <a:stretch/>
        </p:blipFill>
        <p:spPr>
          <a:xfrm>
            <a:off x="5678763" y="5009041"/>
            <a:ext cx="429646" cy="32260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872A1C1-4DD9-4625-803D-764EFD24604D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74395" b="78848" l="58752" r="62207">
                        <a14:foregroundMark x1="60625" y1="76111" x2="60885" y2="76481"/>
                        <a14:foregroundMark x1="60000" y1="77685" x2="60208" y2="77593"/>
                        <a14:foregroundMark x1="59635" y1="76296" x2="59740" y2="76296"/>
                        <a14:foregroundMark x1="61198" y1="77500" x2="61198" y2="77500"/>
                      </a14:backgroundRemoval>
                    </a14:imgEffect>
                  </a14:imgLayer>
                </a14:imgProps>
              </a:ext>
            </a:extLst>
          </a:blip>
          <a:srcRect l="58320" t="73838" r="37361" b="20595"/>
          <a:stretch/>
        </p:blipFill>
        <p:spPr>
          <a:xfrm>
            <a:off x="5259607" y="5087839"/>
            <a:ext cx="336031" cy="24362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BA4EF88-A21B-4638-8388-F367CD6C3D55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73687" b="78770" l="52361" r="57129"/>
                    </a14:imgEffect>
                  </a14:imgLayer>
                </a14:imgProps>
              </a:ext>
            </a:extLst>
          </a:blip>
          <a:srcRect l="51765" t="73052" r="42275" b="20595"/>
          <a:stretch/>
        </p:blipFill>
        <p:spPr>
          <a:xfrm>
            <a:off x="4610929" y="5025246"/>
            <a:ext cx="565553" cy="33912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D4F5A4F-D8D2-4D05-A1D0-3891A77F00D8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73801" b="78832" l="10349" r="13580">
                        <a14:foregroundMark x1="12552" y1="77500" x2="12552" y2="77500"/>
                      </a14:backgroundRemoval>
                    </a14:imgEffect>
                  </a14:imgLayer>
                </a14:imgProps>
              </a:ext>
            </a:extLst>
          </a:blip>
          <a:srcRect l="9945" t="73172" r="86016" b="20539"/>
          <a:stretch/>
        </p:blipFill>
        <p:spPr>
          <a:xfrm>
            <a:off x="156747" y="5017297"/>
            <a:ext cx="351654" cy="307958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F0D3CB5B-CFB5-4E23-B3DC-6A7DF798AFE9}"/>
              </a:ext>
            </a:extLst>
          </p:cNvPr>
          <p:cNvSpPr/>
          <p:nvPr/>
        </p:nvSpPr>
        <p:spPr>
          <a:xfrm>
            <a:off x="7348737" y="4903799"/>
            <a:ext cx="107094" cy="1162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617EBED-3FC4-49CA-B536-313467EF4E44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74427" b="78399" l="15360" r="19071">
                        <a14:foregroundMark x1="18229" y1="75741" x2="18229" y2="75741"/>
                      </a14:backgroundRemoval>
                    </a14:imgEffect>
                  </a14:imgLayer>
                </a14:imgProps>
              </a:ext>
            </a:extLst>
          </a:blip>
          <a:srcRect l="16005" t="73692" r="81355" b="20806"/>
          <a:stretch/>
        </p:blipFill>
        <p:spPr>
          <a:xfrm>
            <a:off x="599184" y="5030039"/>
            <a:ext cx="228226" cy="26764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420C72B-76AF-4EDB-87DC-32C677C0B858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83008" b="87604" l="21103" r="24377">
                        <a14:foregroundMark x1="22448" y1="84074" x2="22448" y2="84074"/>
                        <a14:foregroundMark x1="22500" y1="83704" x2="22500" y2="83704"/>
                        <a14:foregroundMark x1="22552" y1="83796" x2="22552" y2="83796"/>
                        <a14:foregroundMark x1="22813" y1="85556" x2="22813" y2="85556"/>
                        <a14:foregroundMark x1="23438" y1="84352" x2="23438" y2="84352"/>
                      </a14:backgroundRemoval>
                    </a14:imgEffect>
                  </a14:imgLayer>
                </a14:imgProps>
              </a:ext>
            </a:extLst>
          </a:blip>
          <a:srcRect l="20694" t="82434" r="75214" b="11822"/>
          <a:stretch/>
        </p:blipFill>
        <p:spPr>
          <a:xfrm>
            <a:off x="1002228" y="5045733"/>
            <a:ext cx="304720" cy="24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3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9CCFBE-69D5-4B15-87D0-ED76D218D77C}"/>
              </a:ext>
            </a:extLst>
          </p:cNvPr>
          <p:cNvSpPr/>
          <p:nvPr/>
        </p:nvSpPr>
        <p:spPr>
          <a:xfrm>
            <a:off x="0" y="28207"/>
            <a:ext cx="12192000" cy="68580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5F8200-CF27-47D3-9F83-E69FA91AFEAD}"/>
              </a:ext>
            </a:extLst>
          </p:cNvPr>
          <p:cNvSpPr/>
          <p:nvPr/>
        </p:nvSpPr>
        <p:spPr>
          <a:xfrm>
            <a:off x="0" y="0"/>
            <a:ext cx="12192000" cy="855133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D210FE-D1F4-4507-8728-7D04F414E4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7" t="9815" r="94549" b="83766"/>
          <a:stretch/>
        </p:blipFill>
        <p:spPr>
          <a:xfrm>
            <a:off x="160868" y="200568"/>
            <a:ext cx="508000" cy="546999"/>
          </a:xfrm>
          <a:prstGeom prst="rect">
            <a:avLst/>
          </a:prstGeom>
        </p:spPr>
      </p:pic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A6D24E8C-5B4E-45DD-A6FC-D02CD3AFD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6" t="9555" r="81945" b="83779"/>
          <a:stretch/>
        </p:blipFill>
        <p:spPr>
          <a:xfrm>
            <a:off x="668868" y="129498"/>
            <a:ext cx="1854199" cy="6180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E9C5F5-44A8-4AC9-A83B-B1D2F91AD4D1}"/>
              </a:ext>
            </a:extLst>
          </p:cNvPr>
          <p:cNvSpPr/>
          <p:nvPr/>
        </p:nvSpPr>
        <p:spPr>
          <a:xfrm>
            <a:off x="3264408" y="272597"/>
            <a:ext cx="4562856" cy="426650"/>
          </a:xfrm>
          <a:prstGeom prst="rect">
            <a:avLst/>
          </a:prstGeom>
          <a:solidFill>
            <a:srgbClr val="121212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E3E3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1</a:t>
            </a:r>
            <a:endParaRPr lang="vi-VN" b="1">
              <a:solidFill>
                <a:srgbClr val="E3E3E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C7FA5-7929-43A4-A577-670B201C5555}"/>
              </a:ext>
            </a:extLst>
          </p:cNvPr>
          <p:cNvSpPr/>
          <p:nvPr/>
        </p:nvSpPr>
        <p:spPr>
          <a:xfrm>
            <a:off x="7827264" y="272597"/>
            <a:ext cx="669036" cy="426650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3C7780-4C02-4A5E-AA07-5AF5369EA1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191" t="12200" r="41944" b="83058"/>
          <a:stretch/>
        </p:blipFill>
        <p:spPr>
          <a:xfrm>
            <a:off x="7987157" y="323311"/>
            <a:ext cx="349250" cy="3252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2ED5C4-5BB8-4F38-9306-A2307447B4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319" t="10309" r="33194" b="81745"/>
          <a:stretch/>
        </p:blipFill>
        <p:spPr>
          <a:xfrm>
            <a:off x="8568605" y="155103"/>
            <a:ext cx="669036" cy="54492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B2ED990-D7FC-47BA-9F7B-4DD9CD04AC0C}"/>
              </a:ext>
            </a:extLst>
          </p:cNvPr>
          <p:cNvSpPr/>
          <p:nvPr/>
        </p:nvSpPr>
        <p:spPr>
          <a:xfrm>
            <a:off x="11590867" y="196334"/>
            <a:ext cx="440265" cy="447964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A16DC4-D451-42F6-82F5-CCB56CC6DCF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1628" t="11100" r="12847" b="81531"/>
          <a:stretch/>
        </p:blipFill>
        <p:spPr>
          <a:xfrm>
            <a:off x="10993790" y="214549"/>
            <a:ext cx="597077" cy="447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BC819D-9030-4B9B-8DD0-5A77D465A8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6805" t="12470" r="20417" b="82345"/>
          <a:stretch/>
        </p:blipFill>
        <p:spPr>
          <a:xfrm>
            <a:off x="10616531" y="292932"/>
            <a:ext cx="338667" cy="355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964A36-7D93-46D4-9A1E-5C996D6D19D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281" t="12470" r="26806" b="83086"/>
          <a:stretch/>
        </p:blipFill>
        <p:spPr>
          <a:xfrm>
            <a:off x="10002858" y="311531"/>
            <a:ext cx="355263" cy="30480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2E6DCD-3436-4BB7-8180-EAF47CCB5F6C}"/>
              </a:ext>
            </a:extLst>
          </p:cNvPr>
          <p:cNvSpPr/>
          <p:nvPr/>
        </p:nvSpPr>
        <p:spPr>
          <a:xfrm>
            <a:off x="87182" y="1204716"/>
            <a:ext cx="7439025" cy="4171950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0B84872-771A-44CD-9AC2-0250A23B79A3}"/>
              </a:ext>
            </a:extLst>
          </p:cNvPr>
          <p:cNvSpPr/>
          <p:nvPr/>
        </p:nvSpPr>
        <p:spPr>
          <a:xfrm>
            <a:off x="308504" y="6096907"/>
            <a:ext cx="555096" cy="503807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B63E47-D5F0-4708-9290-4727636E4546}"/>
              </a:ext>
            </a:extLst>
          </p:cNvPr>
          <p:cNvSpPr txBox="1"/>
          <p:nvPr/>
        </p:nvSpPr>
        <p:spPr>
          <a:xfrm>
            <a:off x="156747" y="5469989"/>
            <a:ext cx="2081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Ý NỘI DUNG 3</a:t>
            </a:r>
            <a:endParaRPr lang="vi-VN" sz="2400" b="1">
              <a:solidFill>
                <a:schemeClr val="bg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5406E6A-1C1B-43CD-A8A2-D7B5C2A05D2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8818" t="68258" r="35141" b="26862"/>
          <a:stretch/>
        </p:blipFill>
        <p:spPr>
          <a:xfrm>
            <a:off x="4264259" y="5545139"/>
            <a:ext cx="3335634" cy="35164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622ECB7-30E2-4466-B9B8-9F94E0A90DD7}"/>
              </a:ext>
            </a:extLst>
          </p:cNvPr>
          <p:cNvCxnSpPr>
            <a:cxnSpLocks/>
          </p:cNvCxnSpPr>
          <p:nvPr/>
        </p:nvCxnSpPr>
        <p:spPr>
          <a:xfrm>
            <a:off x="197910" y="5952201"/>
            <a:ext cx="7439025" cy="0"/>
          </a:xfrm>
          <a:prstGeom prst="line">
            <a:avLst/>
          </a:prstGeom>
          <a:ln w="28575">
            <a:solidFill>
              <a:srgbClr val="2F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D0FA4E7-0BE3-423E-8062-B317D63D230B}"/>
              </a:ext>
            </a:extLst>
          </p:cNvPr>
          <p:cNvSpPr txBox="1"/>
          <p:nvPr/>
        </p:nvSpPr>
        <p:spPr>
          <a:xfrm>
            <a:off x="863600" y="6096907"/>
            <a:ext cx="3005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 và tên người thuyết trình</a:t>
            </a:r>
            <a:endParaRPr lang="vi-VN" sz="16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96E278-25D0-4C4E-9453-AEEED1852A80}"/>
              </a:ext>
            </a:extLst>
          </p:cNvPr>
          <p:cNvSpPr txBox="1"/>
          <p:nvPr/>
        </p:nvSpPr>
        <p:spPr>
          <a:xfrm>
            <a:off x="817580" y="6364421"/>
            <a:ext cx="1576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người đăng ký</a:t>
            </a:r>
            <a:endParaRPr lang="vi-VN" sz="140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4CAF6A-BACD-42DF-97E3-B1EC234F5EA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3015" b="48803" l="88151" r="95606"/>
                    </a14:imgEffect>
                  </a14:imgLayer>
                </a14:imgProps>
              </a:ext>
            </a:extLst>
          </a:blip>
          <a:srcRect l="87219" t="42292" r="3462" b="50474"/>
          <a:stretch/>
        </p:blipFill>
        <p:spPr>
          <a:xfrm>
            <a:off x="6515602" y="6160984"/>
            <a:ext cx="1189065" cy="5191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86E0B8C-D09E-48A6-8C31-1100BB334CA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2731" b="47039" l="47836" r="49142"/>
                    </a14:imgEffect>
                  </a14:imgLayer>
                </a14:imgProps>
              </a:ext>
            </a:extLst>
          </a:blip>
          <a:srcRect l="47673" t="42192" r="50695" b="52422"/>
          <a:stretch/>
        </p:blipFill>
        <p:spPr>
          <a:xfrm>
            <a:off x="3710259" y="6047225"/>
            <a:ext cx="235916" cy="437918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3630A04-C130-48A6-985F-7037A17025BB}"/>
              </a:ext>
            </a:extLst>
          </p:cNvPr>
          <p:cNvSpPr/>
          <p:nvPr/>
        </p:nvSpPr>
        <p:spPr>
          <a:xfrm>
            <a:off x="4673600" y="5545139"/>
            <a:ext cx="203200" cy="275756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962BF0-7725-4997-A27D-7F444485067D}"/>
              </a:ext>
            </a:extLst>
          </p:cNvPr>
          <p:cNvSpPr/>
          <p:nvPr/>
        </p:nvSpPr>
        <p:spPr>
          <a:xfrm>
            <a:off x="5314325" y="5521517"/>
            <a:ext cx="203200" cy="275756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Rectangle 28">
            <a:hlinkClick r:id="rId14" action="ppaction://hlinksldjump"/>
            <a:extLst>
              <a:ext uri="{FF2B5EF4-FFF2-40B4-BE49-F238E27FC236}">
                <a16:creationId xmlns:a16="http://schemas.microsoft.com/office/drawing/2014/main" id="{2B73B9BA-8434-497F-B8FA-F828B48F38A1}"/>
              </a:ext>
            </a:extLst>
          </p:cNvPr>
          <p:cNvSpPr/>
          <p:nvPr/>
        </p:nvSpPr>
        <p:spPr>
          <a:xfrm>
            <a:off x="7728530" y="1193681"/>
            <a:ext cx="2081852" cy="1168519"/>
          </a:xfrm>
          <a:prstGeom prst="rect">
            <a:avLst/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9" name="Rectangle 38">
            <a:hlinkClick r:id="rId16" action="ppaction://hlinksldjump"/>
            <a:extLst>
              <a:ext uri="{FF2B5EF4-FFF2-40B4-BE49-F238E27FC236}">
                <a16:creationId xmlns:a16="http://schemas.microsoft.com/office/drawing/2014/main" id="{E0115321-F107-47B8-8407-258DB1384ECA}"/>
              </a:ext>
            </a:extLst>
          </p:cNvPr>
          <p:cNvSpPr/>
          <p:nvPr/>
        </p:nvSpPr>
        <p:spPr>
          <a:xfrm>
            <a:off x="7717396" y="2695396"/>
            <a:ext cx="2081852" cy="1168519"/>
          </a:xfrm>
          <a:prstGeom prst="rect">
            <a:avLst/>
          </a:pr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0" name="Rectangle 39">
            <a:hlinkClick r:id="rId18" action="ppaction://hlinksldjump"/>
            <a:extLst>
              <a:ext uri="{FF2B5EF4-FFF2-40B4-BE49-F238E27FC236}">
                <a16:creationId xmlns:a16="http://schemas.microsoft.com/office/drawing/2014/main" id="{504F3753-BC03-4025-BC7C-2D2EB49918A9}"/>
              </a:ext>
            </a:extLst>
          </p:cNvPr>
          <p:cNvSpPr/>
          <p:nvPr/>
        </p:nvSpPr>
        <p:spPr>
          <a:xfrm>
            <a:off x="7747529" y="4195163"/>
            <a:ext cx="2081852" cy="1168519"/>
          </a:xfrm>
          <a:prstGeom prst="rect">
            <a:avLst/>
          </a:prstGeom>
          <a:blipFill dpi="0"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Rectangle 40">
            <a:hlinkClick r:id="rId20" action="ppaction://hlinksldjump"/>
            <a:extLst>
              <a:ext uri="{FF2B5EF4-FFF2-40B4-BE49-F238E27FC236}">
                <a16:creationId xmlns:a16="http://schemas.microsoft.com/office/drawing/2014/main" id="{2014D481-C7B4-4237-85CB-61D9F231BC3B}"/>
              </a:ext>
            </a:extLst>
          </p:cNvPr>
          <p:cNvSpPr/>
          <p:nvPr/>
        </p:nvSpPr>
        <p:spPr>
          <a:xfrm>
            <a:off x="7736726" y="5690414"/>
            <a:ext cx="2081852" cy="1168519"/>
          </a:xfrm>
          <a:prstGeom prst="rect">
            <a:avLst/>
          </a:prstGeom>
          <a:blipFill dpi="0"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TextBox 41">
            <a:hlinkClick r:id="rId14" action="ppaction://hlinksldjump"/>
            <a:extLst>
              <a:ext uri="{FF2B5EF4-FFF2-40B4-BE49-F238E27FC236}">
                <a16:creationId xmlns:a16="http://schemas.microsoft.com/office/drawing/2014/main" id="{D277E518-4A49-4098-BF26-A66FFB33F6AB}"/>
              </a:ext>
            </a:extLst>
          </p:cNvPr>
          <p:cNvSpPr txBox="1"/>
          <p:nvPr/>
        </p:nvSpPr>
        <p:spPr>
          <a:xfrm>
            <a:off x="9834612" y="1119858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NỘI DUNG 1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3" name="TextBox 42">
            <a:hlinkClick r:id="rId18" action="ppaction://hlinksldjump"/>
            <a:extLst>
              <a:ext uri="{FF2B5EF4-FFF2-40B4-BE49-F238E27FC236}">
                <a16:creationId xmlns:a16="http://schemas.microsoft.com/office/drawing/2014/main" id="{77A5F5C4-B5FA-4713-BE09-3ECBF6A72655}"/>
              </a:ext>
            </a:extLst>
          </p:cNvPr>
          <p:cNvSpPr txBox="1"/>
          <p:nvPr/>
        </p:nvSpPr>
        <p:spPr>
          <a:xfrm>
            <a:off x="9818578" y="2624484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1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hlinkClick r:id="rId18" action="ppaction://hlinksldjump"/>
            <a:extLst>
              <a:ext uri="{FF2B5EF4-FFF2-40B4-BE49-F238E27FC236}">
                <a16:creationId xmlns:a16="http://schemas.microsoft.com/office/drawing/2014/main" id="{A4B4FF55-F5C0-43DE-9609-F928F6752D8A}"/>
              </a:ext>
            </a:extLst>
          </p:cNvPr>
          <p:cNvSpPr txBox="1"/>
          <p:nvPr/>
        </p:nvSpPr>
        <p:spPr>
          <a:xfrm>
            <a:off x="9888190" y="4137226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2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5" name="TextBox 44">
            <a:hlinkClick r:id="rId20" action="ppaction://hlinksldjump"/>
            <a:extLst>
              <a:ext uri="{FF2B5EF4-FFF2-40B4-BE49-F238E27FC236}">
                <a16:creationId xmlns:a16="http://schemas.microsoft.com/office/drawing/2014/main" id="{FB354CE6-7177-4850-8B1A-6FED22FC00A2}"/>
              </a:ext>
            </a:extLst>
          </p:cNvPr>
          <p:cNvSpPr txBox="1"/>
          <p:nvPr/>
        </p:nvSpPr>
        <p:spPr>
          <a:xfrm>
            <a:off x="9829381" y="5597218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4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689C3EE-2A5D-4E17-8293-3317E83D47E6}"/>
              </a:ext>
            </a:extLst>
          </p:cNvPr>
          <p:cNvSpPr/>
          <p:nvPr/>
        </p:nvSpPr>
        <p:spPr>
          <a:xfrm>
            <a:off x="57070" y="4856201"/>
            <a:ext cx="7542823" cy="527454"/>
          </a:xfrm>
          <a:prstGeom prst="roundRect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2F5B5A4-AFB4-44F5-8691-59EEA8B5D52B}"/>
              </a:ext>
            </a:extLst>
          </p:cNvPr>
          <p:cNvCxnSpPr>
            <a:cxnSpLocks/>
          </p:cNvCxnSpPr>
          <p:nvPr/>
        </p:nvCxnSpPr>
        <p:spPr>
          <a:xfrm>
            <a:off x="197910" y="4961878"/>
            <a:ext cx="72212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18CC7511-74B2-4F3F-A715-B2BA06283158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74220" b="78888" l="85155" r="88087">
                        <a14:foregroundMark x1="87656" y1="75833" x2="87656" y2="75833"/>
                        <a14:foregroundMark x1="87344" y1="75833" x2="87344" y2="75833"/>
                        <a14:foregroundMark x1="85573" y1="75000" x2="85573" y2="75000"/>
                        <a14:foregroundMark x1="85521" y1="77963" x2="85521" y2="77963"/>
                        <a14:foregroundMark x1="87448" y1="78056" x2="87448" y2="78056"/>
                      </a14:backgroundRemoval>
                    </a14:imgEffect>
                  </a14:imgLayer>
                </a14:imgProps>
              </a:ext>
            </a:extLst>
          </a:blip>
          <a:srcRect l="84788" t="73637" r="11546" b="20529"/>
          <a:stretch/>
        </p:blipFill>
        <p:spPr>
          <a:xfrm>
            <a:off x="7159381" y="5052580"/>
            <a:ext cx="301799" cy="27019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5593E12-25D8-421B-894E-4EB9D6ED7422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73361" b="79718" l="79527" r="83240">
                        <a14:foregroundMark x1="80052" y1="77685" x2="80052" y2="77685"/>
                        <a14:foregroundMark x1="79792" y1="78796" x2="79792" y2="78796"/>
                        <a14:foregroundMark x1="80938" y1="77963" x2="80938" y2="77963"/>
                        <a14:backgroundMark x1="81406" y1="76389" x2="81406" y2="76389"/>
                        <a14:backgroundMark x1="81563" y1="75463" x2="81823" y2="76574"/>
                      </a14:backgroundRemoval>
                    </a14:imgEffect>
                  </a14:imgLayer>
                </a14:imgProps>
              </a:ext>
            </a:extLst>
          </a:blip>
          <a:srcRect l="79063" t="72566" r="16296" b="19487"/>
          <a:stretch/>
        </p:blipFill>
        <p:spPr>
          <a:xfrm>
            <a:off x="6723246" y="5043775"/>
            <a:ext cx="313621" cy="30206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1274686-02FD-402F-B296-FC47268A3DF3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74237" b="79549" l="68878" r="72891">
                        <a14:foregroundMark x1="71354" y1="77130" x2="71354" y2="77130"/>
                      </a14:backgroundRemoval>
                    </a14:imgEffect>
                  </a14:imgLayer>
                </a14:imgProps>
              </a:ext>
            </a:extLst>
          </a:blip>
          <a:srcRect l="68376" t="73573" r="26607" b="19787"/>
          <a:stretch/>
        </p:blipFill>
        <p:spPr>
          <a:xfrm>
            <a:off x="6195590" y="5086095"/>
            <a:ext cx="398690" cy="29681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E902C2E-74D1-4B54-BBFE-027BC754F574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73519" b="78333" l="63802" r="67448">
                        <a14:foregroundMark x1="67448" y1="75556" x2="67448" y2="75556"/>
                        <a14:foregroundMark x1="65521" y1="78333" x2="65521" y2="78333"/>
                      </a14:backgroundRemoval>
                    </a14:imgEffect>
                  </a14:imgLayer>
                </a14:imgProps>
              </a:ext>
            </a:extLst>
          </a:blip>
          <a:srcRect l="63415" t="73052" r="32153" b="21032"/>
          <a:stretch/>
        </p:blipFill>
        <p:spPr>
          <a:xfrm>
            <a:off x="5678763" y="5009041"/>
            <a:ext cx="429646" cy="32260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872A1C1-4DD9-4625-803D-764EFD24604D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74395" b="78848" l="58752" r="62207">
                        <a14:foregroundMark x1="60625" y1="76111" x2="60885" y2="76481"/>
                        <a14:foregroundMark x1="60000" y1="77685" x2="60208" y2="77593"/>
                        <a14:foregroundMark x1="59635" y1="76296" x2="59740" y2="76296"/>
                        <a14:foregroundMark x1="61198" y1="77500" x2="61198" y2="77500"/>
                      </a14:backgroundRemoval>
                    </a14:imgEffect>
                  </a14:imgLayer>
                </a14:imgProps>
              </a:ext>
            </a:extLst>
          </a:blip>
          <a:srcRect l="58320" t="73838" r="37361" b="20595"/>
          <a:stretch/>
        </p:blipFill>
        <p:spPr>
          <a:xfrm>
            <a:off x="5259607" y="5087839"/>
            <a:ext cx="336031" cy="24362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BA4EF88-A21B-4638-8388-F367CD6C3D55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73687" b="78770" l="52361" r="57129"/>
                    </a14:imgEffect>
                  </a14:imgLayer>
                </a14:imgProps>
              </a:ext>
            </a:extLst>
          </a:blip>
          <a:srcRect l="51765" t="73052" r="42275" b="20595"/>
          <a:stretch/>
        </p:blipFill>
        <p:spPr>
          <a:xfrm>
            <a:off x="4610929" y="5025246"/>
            <a:ext cx="565553" cy="33912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D4F5A4F-D8D2-4D05-A1D0-3891A77F00D8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73801" b="78832" l="10349" r="13580">
                        <a14:foregroundMark x1="12552" y1="77500" x2="12552" y2="77500"/>
                      </a14:backgroundRemoval>
                    </a14:imgEffect>
                  </a14:imgLayer>
                </a14:imgProps>
              </a:ext>
            </a:extLst>
          </a:blip>
          <a:srcRect l="9945" t="73172" r="86016" b="20539"/>
          <a:stretch/>
        </p:blipFill>
        <p:spPr>
          <a:xfrm>
            <a:off x="156747" y="5017297"/>
            <a:ext cx="351654" cy="307958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F0D3CB5B-CFB5-4E23-B3DC-6A7DF798AFE9}"/>
              </a:ext>
            </a:extLst>
          </p:cNvPr>
          <p:cNvSpPr/>
          <p:nvPr/>
        </p:nvSpPr>
        <p:spPr>
          <a:xfrm>
            <a:off x="7348737" y="4903799"/>
            <a:ext cx="107094" cy="1162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617EBED-3FC4-49CA-B536-313467EF4E44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74427" b="78399" l="15360" r="19071">
                        <a14:foregroundMark x1="18229" y1="75741" x2="18229" y2="75741"/>
                      </a14:backgroundRemoval>
                    </a14:imgEffect>
                  </a14:imgLayer>
                </a14:imgProps>
              </a:ext>
            </a:extLst>
          </a:blip>
          <a:srcRect l="16005" t="73692" r="81355" b="20806"/>
          <a:stretch/>
        </p:blipFill>
        <p:spPr>
          <a:xfrm>
            <a:off x="599184" y="5030039"/>
            <a:ext cx="228226" cy="26764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420C72B-76AF-4EDB-87DC-32C677C0B858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83008" b="87604" l="21103" r="24377">
                        <a14:foregroundMark x1="22448" y1="84074" x2="22448" y2="84074"/>
                        <a14:foregroundMark x1="22500" y1="83704" x2="22500" y2="83704"/>
                        <a14:foregroundMark x1="22552" y1="83796" x2="22552" y2="83796"/>
                        <a14:foregroundMark x1="22813" y1="85556" x2="22813" y2="85556"/>
                        <a14:foregroundMark x1="23438" y1="84352" x2="23438" y2="84352"/>
                      </a14:backgroundRemoval>
                    </a14:imgEffect>
                  </a14:imgLayer>
                </a14:imgProps>
              </a:ext>
            </a:extLst>
          </a:blip>
          <a:srcRect l="20694" t="82434" r="75214" b="11822"/>
          <a:stretch/>
        </p:blipFill>
        <p:spPr>
          <a:xfrm>
            <a:off x="1002228" y="5045733"/>
            <a:ext cx="304720" cy="24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11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9CCFBE-69D5-4B15-87D0-ED76D218D77C}"/>
              </a:ext>
            </a:extLst>
          </p:cNvPr>
          <p:cNvSpPr/>
          <p:nvPr/>
        </p:nvSpPr>
        <p:spPr>
          <a:xfrm>
            <a:off x="0" y="28207"/>
            <a:ext cx="12192000" cy="68580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5F8200-CF27-47D3-9F83-E69FA91AFEAD}"/>
              </a:ext>
            </a:extLst>
          </p:cNvPr>
          <p:cNvSpPr/>
          <p:nvPr/>
        </p:nvSpPr>
        <p:spPr>
          <a:xfrm>
            <a:off x="0" y="0"/>
            <a:ext cx="12192000" cy="855133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D210FE-D1F4-4507-8728-7D04F414E4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7" t="9815" r="94549" b="83766"/>
          <a:stretch/>
        </p:blipFill>
        <p:spPr>
          <a:xfrm>
            <a:off x="160868" y="200568"/>
            <a:ext cx="508000" cy="546999"/>
          </a:xfrm>
          <a:prstGeom prst="rect">
            <a:avLst/>
          </a:prstGeom>
        </p:spPr>
      </p:pic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A6D24E8C-5B4E-45DD-A6FC-D02CD3AFD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6" t="9555" r="81945" b="83779"/>
          <a:stretch/>
        </p:blipFill>
        <p:spPr>
          <a:xfrm>
            <a:off x="668868" y="129498"/>
            <a:ext cx="1854199" cy="6180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E9C5F5-44A8-4AC9-A83B-B1D2F91AD4D1}"/>
              </a:ext>
            </a:extLst>
          </p:cNvPr>
          <p:cNvSpPr/>
          <p:nvPr/>
        </p:nvSpPr>
        <p:spPr>
          <a:xfrm>
            <a:off x="3264408" y="272597"/>
            <a:ext cx="4562856" cy="426650"/>
          </a:xfrm>
          <a:prstGeom prst="rect">
            <a:avLst/>
          </a:prstGeom>
          <a:solidFill>
            <a:srgbClr val="121212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E3E3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1</a:t>
            </a:r>
            <a:endParaRPr lang="vi-VN" b="1">
              <a:solidFill>
                <a:srgbClr val="E3E3E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C7FA5-7929-43A4-A577-670B201C5555}"/>
              </a:ext>
            </a:extLst>
          </p:cNvPr>
          <p:cNvSpPr/>
          <p:nvPr/>
        </p:nvSpPr>
        <p:spPr>
          <a:xfrm>
            <a:off x="7827264" y="272597"/>
            <a:ext cx="669036" cy="426650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3C7780-4C02-4A5E-AA07-5AF5369EA1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191" t="12200" r="41944" b="83058"/>
          <a:stretch/>
        </p:blipFill>
        <p:spPr>
          <a:xfrm>
            <a:off x="7987157" y="323311"/>
            <a:ext cx="349250" cy="3252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2ED5C4-5BB8-4F38-9306-A2307447B4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319" t="10309" r="33194" b="81745"/>
          <a:stretch/>
        </p:blipFill>
        <p:spPr>
          <a:xfrm>
            <a:off x="8568605" y="155103"/>
            <a:ext cx="669036" cy="54492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B2ED990-D7FC-47BA-9F7B-4DD9CD04AC0C}"/>
              </a:ext>
            </a:extLst>
          </p:cNvPr>
          <p:cNvSpPr/>
          <p:nvPr/>
        </p:nvSpPr>
        <p:spPr>
          <a:xfrm>
            <a:off x="11590867" y="196334"/>
            <a:ext cx="440265" cy="447964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A16DC4-D451-42F6-82F5-CCB56CC6DCF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1628" t="11100" r="12847" b="81531"/>
          <a:stretch/>
        </p:blipFill>
        <p:spPr>
          <a:xfrm>
            <a:off x="10993790" y="214549"/>
            <a:ext cx="597077" cy="447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BC819D-9030-4B9B-8DD0-5A77D465A8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6805" t="12470" r="20417" b="82345"/>
          <a:stretch/>
        </p:blipFill>
        <p:spPr>
          <a:xfrm>
            <a:off x="10616531" y="292932"/>
            <a:ext cx="338667" cy="355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964A36-7D93-46D4-9A1E-5C996D6D19D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281" t="12470" r="26806" b="83086"/>
          <a:stretch/>
        </p:blipFill>
        <p:spPr>
          <a:xfrm>
            <a:off x="10002858" y="311531"/>
            <a:ext cx="355263" cy="30480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2E6DCD-3436-4BB7-8180-EAF47CCB5F6C}"/>
              </a:ext>
            </a:extLst>
          </p:cNvPr>
          <p:cNvSpPr/>
          <p:nvPr/>
        </p:nvSpPr>
        <p:spPr>
          <a:xfrm>
            <a:off x="87182" y="1204716"/>
            <a:ext cx="7439025" cy="4171950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0B84872-771A-44CD-9AC2-0250A23B79A3}"/>
              </a:ext>
            </a:extLst>
          </p:cNvPr>
          <p:cNvSpPr/>
          <p:nvPr/>
        </p:nvSpPr>
        <p:spPr>
          <a:xfrm>
            <a:off x="308504" y="6096907"/>
            <a:ext cx="555096" cy="503807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B63E47-D5F0-4708-9290-4727636E4546}"/>
              </a:ext>
            </a:extLst>
          </p:cNvPr>
          <p:cNvSpPr txBox="1"/>
          <p:nvPr/>
        </p:nvSpPr>
        <p:spPr>
          <a:xfrm>
            <a:off x="156747" y="5469989"/>
            <a:ext cx="2081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Ý NỘI DUNG 4</a:t>
            </a:r>
            <a:endParaRPr lang="vi-VN" sz="2400" b="1">
              <a:solidFill>
                <a:schemeClr val="bg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5406E6A-1C1B-43CD-A8A2-D7B5C2A05D2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8818" t="68258" r="35141" b="26862"/>
          <a:stretch/>
        </p:blipFill>
        <p:spPr>
          <a:xfrm>
            <a:off x="4264259" y="5545139"/>
            <a:ext cx="3335634" cy="35164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622ECB7-30E2-4466-B9B8-9F94E0A90DD7}"/>
              </a:ext>
            </a:extLst>
          </p:cNvPr>
          <p:cNvCxnSpPr>
            <a:cxnSpLocks/>
          </p:cNvCxnSpPr>
          <p:nvPr/>
        </p:nvCxnSpPr>
        <p:spPr>
          <a:xfrm>
            <a:off x="197910" y="5952201"/>
            <a:ext cx="7439025" cy="0"/>
          </a:xfrm>
          <a:prstGeom prst="line">
            <a:avLst/>
          </a:prstGeom>
          <a:ln w="28575">
            <a:solidFill>
              <a:srgbClr val="2F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D0FA4E7-0BE3-423E-8062-B317D63D230B}"/>
              </a:ext>
            </a:extLst>
          </p:cNvPr>
          <p:cNvSpPr txBox="1"/>
          <p:nvPr/>
        </p:nvSpPr>
        <p:spPr>
          <a:xfrm>
            <a:off x="863600" y="6096907"/>
            <a:ext cx="3005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 và tên người thuyết trình</a:t>
            </a:r>
            <a:endParaRPr lang="vi-VN" sz="16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96E278-25D0-4C4E-9453-AEEED1852A80}"/>
              </a:ext>
            </a:extLst>
          </p:cNvPr>
          <p:cNvSpPr txBox="1"/>
          <p:nvPr/>
        </p:nvSpPr>
        <p:spPr>
          <a:xfrm>
            <a:off x="817580" y="6364421"/>
            <a:ext cx="1576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người đăng ký</a:t>
            </a:r>
            <a:endParaRPr lang="vi-VN" sz="140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4CAF6A-BACD-42DF-97E3-B1EC234F5EA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3015" b="48803" l="88151" r="95606"/>
                    </a14:imgEffect>
                  </a14:imgLayer>
                </a14:imgProps>
              </a:ext>
            </a:extLst>
          </a:blip>
          <a:srcRect l="87219" t="42292" r="3462" b="50474"/>
          <a:stretch/>
        </p:blipFill>
        <p:spPr>
          <a:xfrm>
            <a:off x="6515602" y="6160984"/>
            <a:ext cx="1189065" cy="5191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86E0B8C-D09E-48A6-8C31-1100BB334CA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2731" b="47039" l="47836" r="49142"/>
                    </a14:imgEffect>
                  </a14:imgLayer>
                </a14:imgProps>
              </a:ext>
            </a:extLst>
          </a:blip>
          <a:srcRect l="47673" t="42192" r="50695" b="52422"/>
          <a:stretch/>
        </p:blipFill>
        <p:spPr>
          <a:xfrm>
            <a:off x="3710259" y="6047225"/>
            <a:ext cx="235916" cy="437918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3630A04-C130-48A6-985F-7037A17025BB}"/>
              </a:ext>
            </a:extLst>
          </p:cNvPr>
          <p:cNvSpPr/>
          <p:nvPr/>
        </p:nvSpPr>
        <p:spPr>
          <a:xfrm>
            <a:off x="4673600" y="5545139"/>
            <a:ext cx="203200" cy="275756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962BF0-7725-4997-A27D-7F444485067D}"/>
              </a:ext>
            </a:extLst>
          </p:cNvPr>
          <p:cNvSpPr/>
          <p:nvPr/>
        </p:nvSpPr>
        <p:spPr>
          <a:xfrm>
            <a:off x="5314325" y="5521517"/>
            <a:ext cx="203200" cy="275756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Rectangle 28">
            <a:hlinkClick r:id="rId14" action="ppaction://hlinksldjump"/>
            <a:extLst>
              <a:ext uri="{FF2B5EF4-FFF2-40B4-BE49-F238E27FC236}">
                <a16:creationId xmlns:a16="http://schemas.microsoft.com/office/drawing/2014/main" id="{2B73B9BA-8434-497F-B8FA-F828B48F38A1}"/>
              </a:ext>
            </a:extLst>
          </p:cNvPr>
          <p:cNvSpPr/>
          <p:nvPr/>
        </p:nvSpPr>
        <p:spPr>
          <a:xfrm>
            <a:off x="7728530" y="1193681"/>
            <a:ext cx="2081852" cy="1168519"/>
          </a:xfrm>
          <a:prstGeom prst="rect">
            <a:avLst/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9" name="Rectangle 38">
            <a:hlinkClick r:id="rId16" action="ppaction://hlinksldjump"/>
            <a:extLst>
              <a:ext uri="{FF2B5EF4-FFF2-40B4-BE49-F238E27FC236}">
                <a16:creationId xmlns:a16="http://schemas.microsoft.com/office/drawing/2014/main" id="{E0115321-F107-47B8-8407-258DB1384ECA}"/>
              </a:ext>
            </a:extLst>
          </p:cNvPr>
          <p:cNvSpPr/>
          <p:nvPr/>
        </p:nvSpPr>
        <p:spPr>
          <a:xfrm>
            <a:off x="7717396" y="2695396"/>
            <a:ext cx="2081852" cy="1168519"/>
          </a:xfrm>
          <a:prstGeom prst="rect">
            <a:avLst/>
          </a:pr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0" name="Rectangle 39">
            <a:hlinkClick r:id="rId18" action="ppaction://hlinksldjump"/>
            <a:extLst>
              <a:ext uri="{FF2B5EF4-FFF2-40B4-BE49-F238E27FC236}">
                <a16:creationId xmlns:a16="http://schemas.microsoft.com/office/drawing/2014/main" id="{504F3753-BC03-4025-BC7C-2D2EB49918A9}"/>
              </a:ext>
            </a:extLst>
          </p:cNvPr>
          <p:cNvSpPr/>
          <p:nvPr/>
        </p:nvSpPr>
        <p:spPr>
          <a:xfrm>
            <a:off x="7747529" y="4195163"/>
            <a:ext cx="2081852" cy="1168519"/>
          </a:xfrm>
          <a:prstGeom prst="rect">
            <a:avLst/>
          </a:prstGeom>
          <a:blipFill dpi="0"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Rectangle 40">
            <a:hlinkClick r:id="rId20" action="ppaction://hlinksldjump"/>
            <a:extLst>
              <a:ext uri="{FF2B5EF4-FFF2-40B4-BE49-F238E27FC236}">
                <a16:creationId xmlns:a16="http://schemas.microsoft.com/office/drawing/2014/main" id="{2014D481-C7B4-4237-85CB-61D9F231BC3B}"/>
              </a:ext>
            </a:extLst>
          </p:cNvPr>
          <p:cNvSpPr/>
          <p:nvPr/>
        </p:nvSpPr>
        <p:spPr>
          <a:xfrm>
            <a:off x="7736726" y="5690414"/>
            <a:ext cx="2081852" cy="1168519"/>
          </a:xfrm>
          <a:prstGeom prst="rect">
            <a:avLst/>
          </a:prstGeom>
          <a:blipFill dpi="0"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TextBox 41">
            <a:hlinkClick r:id="rId14" action="ppaction://hlinksldjump"/>
            <a:extLst>
              <a:ext uri="{FF2B5EF4-FFF2-40B4-BE49-F238E27FC236}">
                <a16:creationId xmlns:a16="http://schemas.microsoft.com/office/drawing/2014/main" id="{D277E518-4A49-4098-BF26-A66FFB33F6AB}"/>
              </a:ext>
            </a:extLst>
          </p:cNvPr>
          <p:cNvSpPr txBox="1"/>
          <p:nvPr/>
        </p:nvSpPr>
        <p:spPr>
          <a:xfrm>
            <a:off x="9834612" y="1119858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NỘI DUNG 1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3" name="TextBox 42">
            <a:hlinkClick r:id="rId16" action="ppaction://hlinksldjump"/>
            <a:extLst>
              <a:ext uri="{FF2B5EF4-FFF2-40B4-BE49-F238E27FC236}">
                <a16:creationId xmlns:a16="http://schemas.microsoft.com/office/drawing/2014/main" id="{77A5F5C4-B5FA-4713-BE09-3ECBF6A72655}"/>
              </a:ext>
            </a:extLst>
          </p:cNvPr>
          <p:cNvSpPr txBox="1"/>
          <p:nvPr/>
        </p:nvSpPr>
        <p:spPr>
          <a:xfrm>
            <a:off x="9818578" y="2624484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1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hlinkClick r:id="rId18" action="ppaction://hlinksldjump"/>
            <a:extLst>
              <a:ext uri="{FF2B5EF4-FFF2-40B4-BE49-F238E27FC236}">
                <a16:creationId xmlns:a16="http://schemas.microsoft.com/office/drawing/2014/main" id="{A4B4FF55-F5C0-43DE-9609-F928F6752D8A}"/>
              </a:ext>
            </a:extLst>
          </p:cNvPr>
          <p:cNvSpPr txBox="1"/>
          <p:nvPr/>
        </p:nvSpPr>
        <p:spPr>
          <a:xfrm>
            <a:off x="9888190" y="4137226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2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5" name="TextBox 44">
            <a:hlinkClick r:id="rId20" action="ppaction://hlinksldjump"/>
            <a:extLst>
              <a:ext uri="{FF2B5EF4-FFF2-40B4-BE49-F238E27FC236}">
                <a16:creationId xmlns:a16="http://schemas.microsoft.com/office/drawing/2014/main" id="{FB354CE6-7177-4850-8B1A-6FED22FC00A2}"/>
              </a:ext>
            </a:extLst>
          </p:cNvPr>
          <p:cNvSpPr txBox="1"/>
          <p:nvPr/>
        </p:nvSpPr>
        <p:spPr>
          <a:xfrm>
            <a:off x="9829381" y="5597218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3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689C3EE-2A5D-4E17-8293-3317E83D47E6}"/>
              </a:ext>
            </a:extLst>
          </p:cNvPr>
          <p:cNvSpPr/>
          <p:nvPr/>
        </p:nvSpPr>
        <p:spPr>
          <a:xfrm>
            <a:off x="57070" y="4856201"/>
            <a:ext cx="7542823" cy="527454"/>
          </a:xfrm>
          <a:prstGeom prst="roundRect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2F5B5A4-AFB4-44F5-8691-59EEA8B5D52B}"/>
              </a:ext>
            </a:extLst>
          </p:cNvPr>
          <p:cNvCxnSpPr>
            <a:cxnSpLocks/>
          </p:cNvCxnSpPr>
          <p:nvPr/>
        </p:nvCxnSpPr>
        <p:spPr>
          <a:xfrm>
            <a:off x="197910" y="4961878"/>
            <a:ext cx="72212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18CC7511-74B2-4F3F-A715-B2BA06283158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74220" b="78888" l="85155" r="88087">
                        <a14:foregroundMark x1="87656" y1="75833" x2="87656" y2="75833"/>
                        <a14:foregroundMark x1="87344" y1="75833" x2="87344" y2="75833"/>
                        <a14:foregroundMark x1="85573" y1="75000" x2="85573" y2="75000"/>
                        <a14:foregroundMark x1="85521" y1="77963" x2="85521" y2="77963"/>
                        <a14:foregroundMark x1="87448" y1="78056" x2="87448" y2="78056"/>
                      </a14:backgroundRemoval>
                    </a14:imgEffect>
                  </a14:imgLayer>
                </a14:imgProps>
              </a:ext>
            </a:extLst>
          </a:blip>
          <a:srcRect l="84788" t="73637" r="11546" b="20529"/>
          <a:stretch/>
        </p:blipFill>
        <p:spPr>
          <a:xfrm>
            <a:off x="7159381" y="5052580"/>
            <a:ext cx="301799" cy="27019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5593E12-25D8-421B-894E-4EB9D6ED7422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73361" b="79718" l="79527" r="83240">
                        <a14:foregroundMark x1="80052" y1="77685" x2="80052" y2="77685"/>
                        <a14:foregroundMark x1="79792" y1="78796" x2="79792" y2="78796"/>
                        <a14:foregroundMark x1="80938" y1="77963" x2="80938" y2="77963"/>
                        <a14:backgroundMark x1="81406" y1="76389" x2="81406" y2="76389"/>
                        <a14:backgroundMark x1="81563" y1="75463" x2="81823" y2="76574"/>
                      </a14:backgroundRemoval>
                    </a14:imgEffect>
                  </a14:imgLayer>
                </a14:imgProps>
              </a:ext>
            </a:extLst>
          </a:blip>
          <a:srcRect l="79063" t="72566" r="16296" b="19487"/>
          <a:stretch/>
        </p:blipFill>
        <p:spPr>
          <a:xfrm>
            <a:off x="6723246" y="5043775"/>
            <a:ext cx="313621" cy="30206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1274686-02FD-402F-B296-FC47268A3DF3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74237" b="79549" l="68878" r="72891">
                        <a14:foregroundMark x1="71354" y1="77130" x2="71354" y2="77130"/>
                      </a14:backgroundRemoval>
                    </a14:imgEffect>
                  </a14:imgLayer>
                </a14:imgProps>
              </a:ext>
            </a:extLst>
          </a:blip>
          <a:srcRect l="68376" t="73573" r="26607" b="19787"/>
          <a:stretch/>
        </p:blipFill>
        <p:spPr>
          <a:xfrm>
            <a:off x="6195590" y="5086095"/>
            <a:ext cx="398690" cy="29681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E902C2E-74D1-4B54-BBFE-027BC754F574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73519" b="78333" l="63802" r="67448">
                        <a14:foregroundMark x1="67448" y1="75556" x2="67448" y2="75556"/>
                        <a14:foregroundMark x1="65521" y1="78333" x2="65521" y2="78333"/>
                      </a14:backgroundRemoval>
                    </a14:imgEffect>
                  </a14:imgLayer>
                </a14:imgProps>
              </a:ext>
            </a:extLst>
          </a:blip>
          <a:srcRect l="63415" t="73052" r="32153" b="21032"/>
          <a:stretch/>
        </p:blipFill>
        <p:spPr>
          <a:xfrm>
            <a:off x="5678763" y="5009041"/>
            <a:ext cx="429646" cy="32260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872A1C1-4DD9-4625-803D-764EFD24604D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74395" b="78848" l="58752" r="62207">
                        <a14:foregroundMark x1="60625" y1="76111" x2="60885" y2="76481"/>
                        <a14:foregroundMark x1="60000" y1="77685" x2="60208" y2="77593"/>
                        <a14:foregroundMark x1="59635" y1="76296" x2="59740" y2="76296"/>
                        <a14:foregroundMark x1="61198" y1="77500" x2="61198" y2="77500"/>
                      </a14:backgroundRemoval>
                    </a14:imgEffect>
                  </a14:imgLayer>
                </a14:imgProps>
              </a:ext>
            </a:extLst>
          </a:blip>
          <a:srcRect l="58320" t="73838" r="37361" b="20595"/>
          <a:stretch/>
        </p:blipFill>
        <p:spPr>
          <a:xfrm>
            <a:off x="5259607" y="5087839"/>
            <a:ext cx="336031" cy="24362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BA4EF88-A21B-4638-8388-F367CD6C3D55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73687" b="78770" l="52361" r="57129"/>
                    </a14:imgEffect>
                  </a14:imgLayer>
                </a14:imgProps>
              </a:ext>
            </a:extLst>
          </a:blip>
          <a:srcRect l="51765" t="73052" r="42275" b="20595"/>
          <a:stretch/>
        </p:blipFill>
        <p:spPr>
          <a:xfrm>
            <a:off x="4610929" y="5025246"/>
            <a:ext cx="565553" cy="33912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D4F5A4F-D8D2-4D05-A1D0-3891A77F00D8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73801" b="78832" l="10349" r="13580">
                        <a14:foregroundMark x1="12552" y1="77500" x2="12552" y2="77500"/>
                      </a14:backgroundRemoval>
                    </a14:imgEffect>
                  </a14:imgLayer>
                </a14:imgProps>
              </a:ext>
            </a:extLst>
          </a:blip>
          <a:srcRect l="9945" t="73172" r="86016" b="20539"/>
          <a:stretch/>
        </p:blipFill>
        <p:spPr>
          <a:xfrm>
            <a:off x="156747" y="5017297"/>
            <a:ext cx="351654" cy="307958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F0D3CB5B-CFB5-4E23-B3DC-6A7DF798AFE9}"/>
              </a:ext>
            </a:extLst>
          </p:cNvPr>
          <p:cNvSpPr/>
          <p:nvPr/>
        </p:nvSpPr>
        <p:spPr>
          <a:xfrm>
            <a:off x="7348737" y="4903799"/>
            <a:ext cx="107094" cy="1162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617EBED-3FC4-49CA-B536-313467EF4E44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74427" b="78399" l="15360" r="19071">
                        <a14:foregroundMark x1="18229" y1="75741" x2="18229" y2="75741"/>
                      </a14:backgroundRemoval>
                    </a14:imgEffect>
                  </a14:imgLayer>
                </a14:imgProps>
              </a:ext>
            </a:extLst>
          </a:blip>
          <a:srcRect l="16005" t="73692" r="81355" b="20806"/>
          <a:stretch/>
        </p:blipFill>
        <p:spPr>
          <a:xfrm>
            <a:off x="599184" y="5030039"/>
            <a:ext cx="228226" cy="26764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420C72B-76AF-4EDB-87DC-32C677C0B858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83008" b="87604" l="21103" r="24377">
                        <a14:foregroundMark x1="22448" y1="84074" x2="22448" y2="84074"/>
                        <a14:foregroundMark x1="22500" y1="83704" x2="22500" y2="83704"/>
                        <a14:foregroundMark x1="22552" y1="83796" x2="22552" y2="83796"/>
                        <a14:foregroundMark x1="22813" y1="85556" x2="22813" y2="85556"/>
                        <a14:foregroundMark x1="23438" y1="84352" x2="23438" y2="84352"/>
                      </a14:backgroundRemoval>
                    </a14:imgEffect>
                  </a14:imgLayer>
                </a14:imgProps>
              </a:ext>
            </a:extLst>
          </a:blip>
          <a:srcRect l="20694" t="82434" r="75214" b="11822"/>
          <a:stretch/>
        </p:blipFill>
        <p:spPr>
          <a:xfrm>
            <a:off x="1002228" y="5045733"/>
            <a:ext cx="304720" cy="24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14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9CCFBE-69D5-4B15-87D0-ED76D218D77C}"/>
              </a:ext>
            </a:extLst>
          </p:cNvPr>
          <p:cNvSpPr/>
          <p:nvPr/>
        </p:nvSpPr>
        <p:spPr>
          <a:xfrm>
            <a:off x="0" y="28207"/>
            <a:ext cx="12192000" cy="68580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5F8200-CF27-47D3-9F83-E69FA91AFEAD}"/>
              </a:ext>
            </a:extLst>
          </p:cNvPr>
          <p:cNvSpPr/>
          <p:nvPr/>
        </p:nvSpPr>
        <p:spPr>
          <a:xfrm>
            <a:off x="0" y="0"/>
            <a:ext cx="12192000" cy="855133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D210FE-D1F4-4507-8728-7D04F414E4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7" t="9815" r="94549" b="83766"/>
          <a:stretch/>
        </p:blipFill>
        <p:spPr>
          <a:xfrm>
            <a:off x="160868" y="200568"/>
            <a:ext cx="508000" cy="546999"/>
          </a:xfrm>
          <a:prstGeom prst="rect">
            <a:avLst/>
          </a:prstGeom>
        </p:spPr>
      </p:pic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A6D24E8C-5B4E-45DD-A6FC-D02CD3AFD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6" t="9555" r="81945" b="83779"/>
          <a:stretch/>
        </p:blipFill>
        <p:spPr>
          <a:xfrm>
            <a:off x="668868" y="129498"/>
            <a:ext cx="1854199" cy="6180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E9C5F5-44A8-4AC9-A83B-B1D2F91AD4D1}"/>
              </a:ext>
            </a:extLst>
          </p:cNvPr>
          <p:cNvSpPr/>
          <p:nvPr/>
        </p:nvSpPr>
        <p:spPr>
          <a:xfrm>
            <a:off x="3264408" y="272597"/>
            <a:ext cx="4562856" cy="426650"/>
          </a:xfrm>
          <a:prstGeom prst="rect">
            <a:avLst/>
          </a:prstGeom>
          <a:solidFill>
            <a:srgbClr val="121212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E3E3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1</a:t>
            </a:r>
            <a:endParaRPr lang="vi-VN" b="1">
              <a:solidFill>
                <a:srgbClr val="E3E3E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C7FA5-7929-43A4-A577-670B201C5555}"/>
              </a:ext>
            </a:extLst>
          </p:cNvPr>
          <p:cNvSpPr/>
          <p:nvPr/>
        </p:nvSpPr>
        <p:spPr>
          <a:xfrm>
            <a:off x="7827264" y="272597"/>
            <a:ext cx="669036" cy="426650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3C7780-4C02-4A5E-AA07-5AF5369EA1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191" t="12200" r="41944" b="83058"/>
          <a:stretch/>
        </p:blipFill>
        <p:spPr>
          <a:xfrm>
            <a:off x="7987157" y="323311"/>
            <a:ext cx="349250" cy="3252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2ED5C4-5BB8-4F38-9306-A2307447B4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319" t="10309" r="33194" b="81745"/>
          <a:stretch/>
        </p:blipFill>
        <p:spPr>
          <a:xfrm>
            <a:off x="8568605" y="155103"/>
            <a:ext cx="669036" cy="54492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B2ED990-D7FC-47BA-9F7B-4DD9CD04AC0C}"/>
              </a:ext>
            </a:extLst>
          </p:cNvPr>
          <p:cNvSpPr/>
          <p:nvPr/>
        </p:nvSpPr>
        <p:spPr>
          <a:xfrm>
            <a:off x="11590867" y="196334"/>
            <a:ext cx="440265" cy="447964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A16DC4-D451-42F6-82F5-CCB56CC6DCF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1628" t="11100" r="12847" b="81531"/>
          <a:stretch/>
        </p:blipFill>
        <p:spPr>
          <a:xfrm>
            <a:off x="10993790" y="214549"/>
            <a:ext cx="597077" cy="447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BC819D-9030-4B9B-8DD0-5A77D465A8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6805" t="12470" r="20417" b="82345"/>
          <a:stretch/>
        </p:blipFill>
        <p:spPr>
          <a:xfrm>
            <a:off x="10616531" y="292932"/>
            <a:ext cx="338667" cy="355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964A36-7D93-46D4-9A1E-5C996D6D19D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281" t="12470" r="26806" b="83086"/>
          <a:stretch/>
        </p:blipFill>
        <p:spPr>
          <a:xfrm>
            <a:off x="10002858" y="311531"/>
            <a:ext cx="355263" cy="30480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2E6DCD-3436-4BB7-8180-EAF47CCB5F6C}"/>
              </a:ext>
            </a:extLst>
          </p:cNvPr>
          <p:cNvSpPr/>
          <p:nvPr/>
        </p:nvSpPr>
        <p:spPr>
          <a:xfrm>
            <a:off x="87182" y="1204716"/>
            <a:ext cx="7439025" cy="4171950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0B84872-771A-44CD-9AC2-0250A23B79A3}"/>
              </a:ext>
            </a:extLst>
          </p:cNvPr>
          <p:cNvSpPr/>
          <p:nvPr/>
        </p:nvSpPr>
        <p:spPr>
          <a:xfrm>
            <a:off x="308504" y="6096907"/>
            <a:ext cx="555096" cy="503807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B63E47-D5F0-4708-9290-4727636E4546}"/>
              </a:ext>
            </a:extLst>
          </p:cNvPr>
          <p:cNvSpPr txBox="1"/>
          <p:nvPr/>
        </p:nvSpPr>
        <p:spPr>
          <a:xfrm>
            <a:off x="156747" y="5469989"/>
            <a:ext cx="1792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NỘI DUNG 5</a:t>
            </a:r>
            <a:endParaRPr lang="vi-VN" sz="2400" b="1">
              <a:solidFill>
                <a:schemeClr val="bg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5406E6A-1C1B-43CD-A8A2-D7B5C2A05D2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8818" t="68258" r="35141" b="26862"/>
          <a:stretch/>
        </p:blipFill>
        <p:spPr>
          <a:xfrm>
            <a:off x="4264259" y="5545139"/>
            <a:ext cx="3335634" cy="35164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622ECB7-30E2-4466-B9B8-9F94E0A90DD7}"/>
              </a:ext>
            </a:extLst>
          </p:cNvPr>
          <p:cNvCxnSpPr>
            <a:cxnSpLocks/>
          </p:cNvCxnSpPr>
          <p:nvPr/>
        </p:nvCxnSpPr>
        <p:spPr>
          <a:xfrm>
            <a:off x="197910" y="5952201"/>
            <a:ext cx="7439025" cy="0"/>
          </a:xfrm>
          <a:prstGeom prst="line">
            <a:avLst/>
          </a:prstGeom>
          <a:ln w="28575">
            <a:solidFill>
              <a:srgbClr val="2F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D0FA4E7-0BE3-423E-8062-B317D63D230B}"/>
              </a:ext>
            </a:extLst>
          </p:cNvPr>
          <p:cNvSpPr txBox="1"/>
          <p:nvPr/>
        </p:nvSpPr>
        <p:spPr>
          <a:xfrm>
            <a:off x="863600" y="6096907"/>
            <a:ext cx="3005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 và tên người thuyết trình</a:t>
            </a:r>
            <a:endParaRPr lang="vi-VN" sz="16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96E278-25D0-4C4E-9453-AEEED1852A80}"/>
              </a:ext>
            </a:extLst>
          </p:cNvPr>
          <p:cNvSpPr txBox="1"/>
          <p:nvPr/>
        </p:nvSpPr>
        <p:spPr>
          <a:xfrm>
            <a:off x="817580" y="6364421"/>
            <a:ext cx="1576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người đăng ký</a:t>
            </a:r>
            <a:endParaRPr lang="vi-VN" sz="140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4CAF6A-BACD-42DF-97E3-B1EC234F5EA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3015" b="48803" l="88151" r="95606"/>
                    </a14:imgEffect>
                  </a14:imgLayer>
                </a14:imgProps>
              </a:ext>
            </a:extLst>
          </a:blip>
          <a:srcRect l="87219" t="42292" r="3462" b="50474"/>
          <a:stretch/>
        </p:blipFill>
        <p:spPr>
          <a:xfrm>
            <a:off x="6515602" y="6160984"/>
            <a:ext cx="1189065" cy="5191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86E0B8C-D09E-48A6-8C31-1100BB334CA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2731" b="47039" l="47836" r="49142"/>
                    </a14:imgEffect>
                  </a14:imgLayer>
                </a14:imgProps>
              </a:ext>
            </a:extLst>
          </a:blip>
          <a:srcRect l="47673" t="42192" r="50695" b="52422"/>
          <a:stretch/>
        </p:blipFill>
        <p:spPr>
          <a:xfrm>
            <a:off x="3710259" y="6047225"/>
            <a:ext cx="235916" cy="437918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3630A04-C130-48A6-985F-7037A17025BB}"/>
              </a:ext>
            </a:extLst>
          </p:cNvPr>
          <p:cNvSpPr/>
          <p:nvPr/>
        </p:nvSpPr>
        <p:spPr>
          <a:xfrm>
            <a:off x="4673600" y="5545139"/>
            <a:ext cx="203200" cy="275756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962BF0-7725-4997-A27D-7F444485067D}"/>
              </a:ext>
            </a:extLst>
          </p:cNvPr>
          <p:cNvSpPr/>
          <p:nvPr/>
        </p:nvSpPr>
        <p:spPr>
          <a:xfrm>
            <a:off x="5314325" y="5521517"/>
            <a:ext cx="203200" cy="275756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Rectangle 28">
            <a:hlinkClick r:id="rId14" action="ppaction://hlinksldjump"/>
            <a:extLst>
              <a:ext uri="{FF2B5EF4-FFF2-40B4-BE49-F238E27FC236}">
                <a16:creationId xmlns:a16="http://schemas.microsoft.com/office/drawing/2014/main" id="{2B73B9BA-8434-497F-B8FA-F828B48F38A1}"/>
              </a:ext>
            </a:extLst>
          </p:cNvPr>
          <p:cNvSpPr/>
          <p:nvPr/>
        </p:nvSpPr>
        <p:spPr>
          <a:xfrm>
            <a:off x="7728530" y="1193681"/>
            <a:ext cx="2081852" cy="1168519"/>
          </a:xfrm>
          <a:prstGeom prst="rect">
            <a:avLst/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9" name="Rectangle 38">
            <a:hlinkClick r:id="rId16" action="ppaction://hlinksldjump"/>
            <a:extLst>
              <a:ext uri="{FF2B5EF4-FFF2-40B4-BE49-F238E27FC236}">
                <a16:creationId xmlns:a16="http://schemas.microsoft.com/office/drawing/2014/main" id="{E0115321-F107-47B8-8407-258DB1384ECA}"/>
              </a:ext>
            </a:extLst>
          </p:cNvPr>
          <p:cNvSpPr/>
          <p:nvPr/>
        </p:nvSpPr>
        <p:spPr>
          <a:xfrm>
            <a:off x="7717396" y="2695396"/>
            <a:ext cx="2081852" cy="1168519"/>
          </a:xfrm>
          <a:prstGeom prst="rect">
            <a:avLst/>
          </a:pr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0" name="Rectangle 39">
            <a:hlinkClick r:id="rId18" action="ppaction://hlinksldjump"/>
            <a:extLst>
              <a:ext uri="{FF2B5EF4-FFF2-40B4-BE49-F238E27FC236}">
                <a16:creationId xmlns:a16="http://schemas.microsoft.com/office/drawing/2014/main" id="{504F3753-BC03-4025-BC7C-2D2EB49918A9}"/>
              </a:ext>
            </a:extLst>
          </p:cNvPr>
          <p:cNvSpPr/>
          <p:nvPr/>
        </p:nvSpPr>
        <p:spPr>
          <a:xfrm>
            <a:off x="7747529" y="4195163"/>
            <a:ext cx="2081852" cy="1168519"/>
          </a:xfrm>
          <a:prstGeom prst="rect">
            <a:avLst/>
          </a:prstGeom>
          <a:blipFill dpi="0"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Rectangle 40">
            <a:hlinkClick r:id="rId20" action="ppaction://hlinksldjump"/>
            <a:extLst>
              <a:ext uri="{FF2B5EF4-FFF2-40B4-BE49-F238E27FC236}">
                <a16:creationId xmlns:a16="http://schemas.microsoft.com/office/drawing/2014/main" id="{2014D481-C7B4-4237-85CB-61D9F231BC3B}"/>
              </a:ext>
            </a:extLst>
          </p:cNvPr>
          <p:cNvSpPr/>
          <p:nvPr/>
        </p:nvSpPr>
        <p:spPr>
          <a:xfrm>
            <a:off x="7736726" y="5690414"/>
            <a:ext cx="2081852" cy="1168519"/>
          </a:xfrm>
          <a:prstGeom prst="rect">
            <a:avLst/>
          </a:prstGeom>
          <a:blipFill dpi="0"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TextBox 41">
            <a:hlinkClick r:id="rId14" action="ppaction://hlinksldjump"/>
            <a:extLst>
              <a:ext uri="{FF2B5EF4-FFF2-40B4-BE49-F238E27FC236}">
                <a16:creationId xmlns:a16="http://schemas.microsoft.com/office/drawing/2014/main" id="{D277E518-4A49-4098-BF26-A66FFB33F6AB}"/>
              </a:ext>
            </a:extLst>
          </p:cNvPr>
          <p:cNvSpPr txBox="1"/>
          <p:nvPr/>
        </p:nvSpPr>
        <p:spPr>
          <a:xfrm>
            <a:off x="9834612" y="1119858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1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3" name="TextBox 42">
            <a:hlinkClick r:id="rId16" action="ppaction://hlinksldjump"/>
            <a:extLst>
              <a:ext uri="{FF2B5EF4-FFF2-40B4-BE49-F238E27FC236}">
                <a16:creationId xmlns:a16="http://schemas.microsoft.com/office/drawing/2014/main" id="{77A5F5C4-B5FA-4713-BE09-3ECBF6A72655}"/>
              </a:ext>
            </a:extLst>
          </p:cNvPr>
          <p:cNvSpPr txBox="1"/>
          <p:nvPr/>
        </p:nvSpPr>
        <p:spPr>
          <a:xfrm>
            <a:off x="9818578" y="2624484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2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hlinkClick r:id="rId18" action="ppaction://hlinksldjump"/>
            <a:extLst>
              <a:ext uri="{FF2B5EF4-FFF2-40B4-BE49-F238E27FC236}">
                <a16:creationId xmlns:a16="http://schemas.microsoft.com/office/drawing/2014/main" id="{A4B4FF55-F5C0-43DE-9609-F928F6752D8A}"/>
              </a:ext>
            </a:extLst>
          </p:cNvPr>
          <p:cNvSpPr txBox="1"/>
          <p:nvPr/>
        </p:nvSpPr>
        <p:spPr>
          <a:xfrm>
            <a:off x="9888190" y="4137226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3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5" name="TextBox 44">
            <a:hlinkClick r:id="rId20" action="ppaction://hlinksldjump"/>
            <a:extLst>
              <a:ext uri="{FF2B5EF4-FFF2-40B4-BE49-F238E27FC236}">
                <a16:creationId xmlns:a16="http://schemas.microsoft.com/office/drawing/2014/main" id="{FB354CE6-7177-4850-8B1A-6FED22FC00A2}"/>
              </a:ext>
            </a:extLst>
          </p:cNvPr>
          <p:cNvSpPr txBox="1"/>
          <p:nvPr/>
        </p:nvSpPr>
        <p:spPr>
          <a:xfrm>
            <a:off x="9829381" y="5597218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4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689C3EE-2A5D-4E17-8293-3317E83D47E6}"/>
              </a:ext>
            </a:extLst>
          </p:cNvPr>
          <p:cNvSpPr/>
          <p:nvPr/>
        </p:nvSpPr>
        <p:spPr>
          <a:xfrm>
            <a:off x="57070" y="4856201"/>
            <a:ext cx="7542823" cy="527454"/>
          </a:xfrm>
          <a:prstGeom prst="roundRect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2F5B5A4-AFB4-44F5-8691-59EEA8B5D52B}"/>
              </a:ext>
            </a:extLst>
          </p:cNvPr>
          <p:cNvCxnSpPr>
            <a:cxnSpLocks/>
          </p:cNvCxnSpPr>
          <p:nvPr/>
        </p:nvCxnSpPr>
        <p:spPr>
          <a:xfrm>
            <a:off x="197910" y="4961878"/>
            <a:ext cx="72212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18CC7511-74B2-4F3F-A715-B2BA06283158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74220" b="78888" l="85155" r="88087">
                        <a14:foregroundMark x1="87656" y1="75833" x2="87656" y2="75833"/>
                        <a14:foregroundMark x1="87344" y1="75833" x2="87344" y2="75833"/>
                        <a14:foregroundMark x1="85573" y1="75000" x2="85573" y2="75000"/>
                        <a14:foregroundMark x1="85521" y1="77963" x2="85521" y2="77963"/>
                        <a14:foregroundMark x1="87448" y1="78056" x2="87448" y2="78056"/>
                      </a14:backgroundRemoval>
                    </a14:imgEffect>
                  </a14:imgLayer>
                </a14:imgProps>
              </a:ext>
            </a:extLst>
          </a:blip>
          <a:srcRect l="84788" t="73637" r="11546" b="20529"/>
          <a:stretch/>
        </p:blipFill>
        <p:spPr>
          <a:xfrm>
            <a:off x="7159381" y="5052580"/>
            <a:ext cx="301799" cy="27019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5593E12-25D8-421B-894E-4EB9D6ED7422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73361" b="79718" l="79527" r="83240">
                        <a14:foregroundMark x1="80052" y1="77685" x2="80052" y2="77685"/>
                        <a14:foregroundMark x1="79792" y1="78796" x2="79792" y2="78796"/>
                        <a14:foregroundMark x1="80938" y1="77963" x2="80938" y2="77963"/>
                        <a14:backgroundMark x1="81406" y1="76389" x2="81406" y2="76389"/>
                        <a14:backgroundMark x1="81563" y1="75463" x2="81823" y2="76574"/>
                      </a14:backgroundRemoval>
                    </a14:imgEffect>
                  </a14:imgLayer>
                </a14:imgProps>
              </a:ext>
            </a:extLst>
          </a:blip>
          <a:srcRect l="79063" t="72566" r="16296" b="19487"/>
          <a:stretch/>
        </p:blipFill>
        <p:spPr>
          <a:xfrm>
            <a:off x="6723246" y="5043775"/>
            <a:ext cx="313621" cy="30206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1274686-02FD-402F-B296-FC47268A3DF3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74237" b="79549" l="68878" r="72891">
                        <a14:foregroundMark x1="71354" y1="77130" x2="71354" y2="77130"/>
                      </a14:backgroundRemoval>
                    </a14:imgEffect>
                  </a14:imgLayer>
                </a14:imgProps>
              </a:ext>
            </a:extLst>
          </a:blip>
          <a:srcRect l="68376" t="73573" r="26607" b="19787"/>
          <a:stretch/>
        </p:blipFill>
        <p:spPr>
          <a:xfrm>
            <a:off x="6195590" y="5086095"/>
            <a:ext cx="398690" cy="29681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E902C2E-74D1-4B54-BBFE-027BC754F574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73519" b="78333" l="63802" r="67448">
                        <a14:foregroundMark x1="67448" y1="75556" x2="67448" y2="75556"/>
                        <a14:foregroundMark x1="65521" y1="78333" x2="65521" y2="78333"/>
                      </a14:backgroundRemoval>
                    </a14:imgEffect>
                  </a14:imgLayer>
                </a14:imgProps>
              </a:ext>
            </a:extLst>
          </a:blip>
          <a:srcRect l="63415" t="73052" r="32153" b="21032"/>
          <a:stretch/>
        </p:blipFill>
        <p:spPr>
          <a:xfrm>
            <a:off x="5678763" y="5009041"/>
            <a:ext cx="429646" cy="32260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872A1C1-4DD9-4625-803D-764EFD24604D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74395" b="78848" l="58752" r="62207">
                        <a14:foregroundMark x1="60625" y1="76111" x2="60885" y2="76481"/>
                        <a14:foregroundMark x1="60000" y1="77685" x2="60208" y2="77593"/>
                        <a14:foregroundMark x1="59635" y1="76296" x2="59740" y2="76296"/>
                        <a14:foregroundMark x1="61198" y1="77500" x2="61198" y2="77500"/>
                      </a14:backgroundRemoval>
                    </a14:imgEffect>
                  </a14:imgLayer>
                </a14:imgProps>
              </a:ext>
            </a:extLst>
          </a:blip>
          <a:srcRect l="58320" t="73838" r="37361" b="20595"/>
          <a:stretch/>
        </p:blipFill>
        <p:spPr>
          <a:xfrm>
            <a:off x="5259607" y="5087839"/>
            <a:ext cx="336031" cy="24362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BA4EF88-A21B-4638-8388-F367CD6C3D55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73687" b="78770" l="52361" r="57129"/>
                    </a14:imgEffect>
                  </a14:imgLayer>
                </a14:imgProps>
              </a:ext>
            </a:extLst>
          </a:blip>
          <a:srcRect l="51765" t="73052" r="42275" b="20595"/>
          <a:stretch/>
        </p:blipFill>
        <p:spPr>
          <a:xfrm>
            <a:off x="4610929" y="5025246"/>
            <a:ext cx="565553" cy="33912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D4F5A4F-D8D2-4D05-A1D0-3891A77F00D8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73801" b="78832" l="10349" r="13580">
                        <a14:foregroundMark x1="12552" y1="77500" x2="12552" y2="77500"/>
                      </a14:backgroundRemoval>
                    </a14:imgEffect>
                  </a14:imgLayer>
                </a14:imgProps>
              </a:ext>
            </a:extLst>
          </a:blip>
          <a:srcRect l="9945" t="73172" r="86016" b="20539"/>
          <a:stretch/>
        </p:blipFill>
        <p:spPr>
          <a:xfrm>
            <a:off x="156747" y="5017297"/>
            <a:ext cx="351654" cy="307958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F0D3CB5B-CFB5-4E23-B3DC-6A7DF798AFE9}"/>
              </a:ext>
            </a:extLst>
          </p:cNvPr>
          <p:cNvSpPr/>
          <p:nvPr/>
        </p:nvSpPr>
        <p:spPr>
          <a:xfrm>
            <a:off x="7348737" y="4903799"/>
            <a:ext cx="107094" cy="1162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617EBED-3FC4-49CA-B536-313467EF4E44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74427" b="78399" l="15360" r="19071">
                        <a14:foregroundMark x1="18229" y1="75741" x2="18229" y2="75741"/>
                      </a14:backgroundRemoval>
                    </a14:imgEffect>
                  </a14:imgLayer>
                </a14:imgProps>
              </a:ext>
            </a:extLst>
          </a:blip>
          <a:srcRect l="16005" t="73692" r="81355" b="20806"/>
          <a:stretch/>
        </p:blipFill>
        <p:spPr>
          <a:xfrm>
            <a:off x="599184" y="5030039"/>
            <a:ext cx="228226" cy="26764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420C72B-76AF-4EDB-87DC-32C677C0B858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83008" b="87604" l="21103" r="24377">
                        <a14:foregroundMark x1="22448" y1="84074" x2="22448" y2="84074"/>
                        <a14:foregroundMark x1="22500" y1="83704" x2="22500" y2="83704"/>
                        <a14:foregroundMark x1="22552" y1="83796" x2="22552" y2="83796"/>
                        <a14:foregroundMark x1="22813" y1="85556" x2="22813" y2="85556"/>
                        <a14:foregroundMark x1="23438" y1="84352" x2="23438" y2="84352"/>
                      </a14:backgroundRemoval>
                    </a14:imgEffect>
                  </a14:imgLayer>
                </a14:imgProps>
              </a:ext>
            </a:extLst>
          </a:blip>
          <a:srcRect l="20694" t="82434" r="75214" b="11822"/>
          <a:stretch/>
        </p:blipFill>
        <p:spPr>
          <a:xfrm>
            <a:off x="1002228" y="5045733"/>
            <a:ext cx="304720" cy="24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2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9CCFBE-69D5-4B15-87D0-ED76D218D77C}"/>
              </a:ext>
            </a:extLst>
          </p:cNvPr>
          <p:cNvSpPr/>
          <p:nvPr/>
        </p:nvSpPr>
        <p:spPr>
          <a:xfrm>
            <a:off x="0" y="28207"/>
            <a:ext cx="12192000" cy="68580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5F8200-CF27-47D3-9F83-E69FA91AFEAD}"/>
              </a:ext>
            </a:extLst>
          </p:cNvPr>
          <p:cNvSpPr/>
          <p:nvPr/>
        </p:nvSpPr>
        <p:spPr>
          <a:xfrm>
            <a:off x="0" y="0"/>
            <a:ext cx="12192000" cy="855133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D210FE-D1F4-4507-8728-7D04F414E4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7" t="9815" r="94549" b="83766"/>
          <a:stretch/>
        </p:blipFill>
        <p:spPr>
          <a:xfrm>
            <a:off x="160868" y="200568"/>
            <a:ext cx="508000" cy="546999"/>
          </a:xfrm>
          <a:prstGeom prst="rect">
            <a:avLst/>
          </a:prstGeom>
        </p:spPr>
      </p:pic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A6D24E8C-5B4E-45DD-A6FC-D02CD3AFD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6" t="9555" r="81945" b="83779"/>
          <a:stretch/>
        </p:blipFill>
        <p:spPr>
          <a:xfrm>
            <a:off x="668868" y="129498"/>
            <a:ext cx="1854199" cy="6180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E9C5F5-44A8-4AC9-A83B-B1D2F91AD4D1}"/>
              </a:ext>
            </a:extLst>
          </p:cNvPr>
          <p:cNvSpPr/>
          <p:nvPr/>
        </p:nvSpPr>
        <p:spPr>
          <a:xfrm>
            <a:off x="3264408" y="272597"/>
            <a:ext cx="4562856" cy="426650"/>
          </a:xfrm>
          <a:prstGeom prst="rect">
            <a:avLst/>
          </a:prstGeom>
          <a:solidFill>
            <a:srgbClr val="121212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E3E3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1</a:t>
            </a:r>
            <a:endParaRPr lang="vi-VN" b="1">
              <a:solidFill>
                <a:srgbClr val="E3E3E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C7FA5-7929-43A4-A577-670B201C5555}"/>
              </a:ext>
            </a:extLst>
          </p:cNvPr>
          <p:cNvSpPr/>
          <p:nvPr/>
        </p:nvSpPr>
        <p:spPr>
          <a:xfrm>
            <a:off x="7827264" y="272597"/>
            <a:ext cx="669036" cy="426650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3C7780-4C02-4A5E-AA07-5AF5369EA1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191" t="12200" r="41944" b="83058"/>
          <a:stretch/>
        </p:blipFill>
        <p:spPr>
          <a:xfrm>
            <a:off x="7987157" y="323311"/>
            <a:ext cx="349250" cy="3252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2ED5C4-5BB8-4F38-9306-A2307447B4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319" t="10309" r="33194" b="81745"/>
          <a:stretch/>
        </p:blipFill>
        <p:spPr>
          <a:xfrm>
            <a:off x="8568605" y="155103"/>
            <a:ext cx="669036" cy="54492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B2ED990-D7FC-47BA-9F7B-4DD9CD04AC0C}"/>
              </a:ext>
            </a:extLst>
          </p:cNvPr>
          <p:cNvSpPr/>
          <p:nvPr/>
        </p:nvSpPr>
        <p:spPr>
          <a:xfrm>
            <a:off x="11590867" y="196334"/>
            <a:ext cx="440265" cy="447964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A16DC4-D451-42F6-82F5-CCB56CC6DCF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1628" t="11100" r="12847" b="81531"/>
          <a:stretch/>
        </p:blipFill>
        <p:spPr>
          <a:xfrm>
            <a:off x="10993790" y="214549"/>
            <a:ext cx="597077" cy="447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BC819D-9030-4B9B-8DD0-5A77D465A8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6805" t="12470" r="20417" b="82345"/>
          <a:stretch/>
        </p:blipFill>
        <p:spPr>
          <a:xfrm>
            <a:off x="10616531" y="292932"/>
            <a:ext cx="338667" cy="355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964A36-7D93-46D4-9A1E-5C996D6D19D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281" t="12470" r="26806" b="83086"/>
          <a:stretch/>
        </p:blipFill>
        <p:spPr>
          <a:xfrm>
            <a:off x="10002858" y="311531"/>
            <a:ext cx="355263" cy="30480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2E6DCD-3436-4BB7-8180-EAF47CCB5F6C}"/>
              </a:ext>
            </a:extLst>
          </p:cNvPr>
          <p:cNvSpPr/>
          <p:nvPr/>
        </p:nvSpPr>
        <p:spPr>
          <a:xfrm>
            <a:off x="87182" y="1204716"/>
            <a:ext cx="7439025" cy="4171950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0B84872-771A-44CD-9AC2-0250A23B79A3}"/>
              </a:ext>
            </a:extLst>
          </p:cNvPr>
          <p:cNvSpPr/>
          <p:nvPr/>
        </p:nvSpPr>
        <p:spPr>
          <a:xfrm>
            <a:off x="308504" y="6096907"/>
            <a:ext cx="555096" cy="503807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B63E47-D5F0-4708-9290-4727636E4546}"/>
              </a:ext>
            </a:extLst>
          </p:cNvPr>
          <p:cNvSpPr txBox="1"/>
          <p:nvPr/>
        </p:nvSpPr>
        <p:spPr>
          <a:xfrm>
            <a:off x="156746" y="5469989"/>
            <a:ext cx="2434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Ý NỘI DUNG 1</a:t>
            </a:r>
            <a:endParaRPr lang="vi-VN" sz="2400" b="1">
              <a:solidFill>
                <a:schemeClr val="bg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5406E6A-1C1B-43CD-A8A2-D7B5C2A05D2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8818" t="68258" r="35141" b="26862"/>
          <a:stretch/>
        </p:blipFill>
        <p:spPr>
          <a:xfrm>
            <a:off x="4264259" y="5545139"/>
            <a:ext cx="3335634" cy="35164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622ECB7-30E2-4466-B9B8-9F94E0A90DD7}"/>
              </a:ext>
            </a:extLst>
          </p:cNvPr>
          <p:cNvCxnSpPr>
            <a:cxnSpLocks/>
          </p:cNvCxnSpPr>
          <p:nvPr/>
        </p:nvCxnSpPr>
        <p:spPr>
          <a:xfrm>
            <a:off x="197910" y="5952201"/>
            <a:ext cx="7439025" cy="0"/>
          </a:xfrm>
          <a:prstGeom prst="line">
            <a:avLst/>
          </a:prstGeom>
          <a:ln w="28575">
            <a:solidFill>
              <a:srgbClr val="2F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D0FA4E7-0BE3-423E-8062-B317D63D230B}"/>
              </a:ext>
            </a:extLst>
          </p:cNvPr>
          <p:cNvSpPr txBox="1"/>
          <p:nvPr/>
        </p:nvSpPr>
        <p:spPr>
          <a:xfrm>
            <a:off x="863600" y="6096907"/>
            <a:ext cx="3005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 và tên người thuyết trình</a:t>
            </a:r>
            <a:endParaRPr lang="vi-VN" sz="16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96E278-25D0-4C4E-9453-AEEED1852A80}"/>
              </a:ext>
            </a:extLst>
          </p:cNvPr>
          <p:cNvSpPr txBox="1"/>
          <p:nvPr/>
        </p:nvSpPr>
        <p:spPr>
          <a:xfrm>
            <a:off x="817580" y="6364421"/>
            <a:ext cx="1576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người đăng ký</a:t>
            </a:r>
            <a:endParaRPr lang="vi-VN" sz="140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4CAF6A-BACD-42DF-97E3-B1EC234F5EA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3015" b="48803" l="88151" r="95606"/>
                    </a14:imgEffect>
                  </a14:imgLayer>
                </a14:imgProps>
              </a:ext>
            </a:extLst>
          </a:blip>
          <a:srcRect l="87219" t="42292" r="3462" b="50474"/>
          <a:stretch/>
        </p:blipFill>
        <p:spPr>
          <a:xfrm>
            <a:off x="6515602" y="6160984"/>
            <a:ext cx="1189065" cy="5191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86E0B8C-D09E-48A6-8C31-1100BB334CA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2731" b="47039" l="47836" r="49142"/>
                    </a14:imgEffect>
                  </a14:imgLayer>
                </a14:imgProps>
              </a:ext>
            </a:extLst>
          </a:blip>
          <a:srcRect l="47673" t="42192" r="50695" b="52422"/>
          <a:stretch/>
        </p:blipFill>
        <p:spPr>
          <a:xfrm>
            <a:off x="3710259" y="6047225"/>
            <a:ext cx="235916" cy="437918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3630A04-C130-48A6-985F-7037A17025BB}"/>
              </a:ext>
            </a:extLst>
          </p:cNvPr>
          <p:cNvSpPr/>
          <p:nvPr/>
        </p:nvSpPr>
        <p:spPr>
          <a:xfrm>
            <a:off x="4673600" y="5545139"/>
            <a:ext cx="203200" cy="275756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962BF0-7725-4997-A27D-7F444485067D}"/>
              </a:ext>
            </a:extLst>
          </p:cNvPr>
          <p:cNvSpPr/>
          <p:nvPr/>
        </p:nvSpPr>
        <p:spPr>
          <a:xfrm>
            <a:off x="5314325" y="5521517"/>
            <a:ext cx="203200" cy="275756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Rectangle 28">
            <a:hlinkClick r:id="rId14" action="ppaction://hlinksldjump"/>
            <a:extLst>
              <a:ext uri="{FF2B5EF4-FFF2-40B4-BE49-F238E27FC236}">
                <a16:creationId xmlns:a16="http://schemas.microsoft.com/office/drawing/2014/main" id="{2B73B9BA-8434-497F-B8FA-F828B48F38A1}"/>
              </a:ext>
            </a:extLst>
          </p:cNvPr>
          <p:cNvSpPr/>
          <p:nvPr/>
        </p:nvSpPr>
        <p:spPr>
          <a:xfrm>
            <a:off x="7728530" y="1193681"/>
            <a:ext cx="2081852" cy="1168519"/>
          </a:xfrm>
          <a:prstGeom prst="rect">
            <a:avLst/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9" name="Rectangle 38">
            <a:hlinkClick r:id="rId16" action="ppaction://hlinksldjump"/>
            <a:extLst>
              <a:ext uri="{FF2B5EF4-FFF2-40B4-BE49-F238E27FC236}">
                <a16:creationId xmlns:a16="http://schemas.microsoft.com/office/drawing/2014/main" id="{E0115321-F107-47B8-8407-258DB1384ECA}"/>
              </a:ext>
            </a:extLst>
          </p:cNvPr>
          <p:cNvSpPr/>
          <p:nvPr/>
        </p:nvSpPr>
        <p:spPr>
          <a:xfrm>
            <a:off x="7717396" y="2695396"/>
            <a:ext cx="2081852" cy="1168519"/>
          </a:xfrm>
          <a:prstGeom prst="rect">
            <a:avLst/>
          </a:pr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0" name="Rectangle 39">
            <a:hlinkClick r:id="rId18" action="ppaction://hlinksldjump"/>
            <a:extLst>
              <a:ext uri="{FF2B5EF4-FFF2-40B4-BE49-F238E27FC236}">
                <a16:creationId xmlns:a16="http://schemas.microsoft.com/office/drawing/2014/main" id="{504F3753-BC03-4025-BC7C-2D2EB49918A9}"/>
              </a:ext>
            </a:extLst>
          </p:cNvPr>
          <p:cNvSpPr/>
          <p:nvPr/>
        </p:nvSpPr>
        <p:spPr>
          <a:xfrm>
            <a:off x="7747529" y="4195163"/>
            <a:ext cx="2081852" cy="1168519"/>
          </a:xfrm>
          <a:prstGeom prst="rect">
            <a:avLst/>
          </a:prstGeom>
          <a:blipFill dpi="0"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Rectangle 40">
            <a:hlinkClick r:id="rId20" action="ppaction://hlinksldjump"/>
            <a:extLst>
              <a:ext uri="{FF2B5EF4-FFF2-40B4-BE49-F238E27FC236}">
                <a16:creationId xmlns:a16="http://schemas.microsoft.com/office/drawing/2014/main" id="{2014D481-C7B4-4237-85CB-61D9F231BC3B}"/>
              </a:ext>
            </a:extLst>
          </p:cNvPr>
          <p:cNvSpPr/>
          <p:nvPr/>
        </p:nvSpPr>
        <p:spPr>
          <a:xfrm>
            <a:off x="7736726" y="5690414"/>
            <a:ext cx="2081852" cy="1168519"/>
          </a:xfrm>
          <a:prstGeom prst="rect">
            <a:avLst/>
          </a:prstGeom>
          <a:blipFill dpi="0"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TextBox 41">
            <a:hlinkClick r:id="rId14" action="ppaction://hlinksldjump"/>
            <a:extLst>
              <a:ext uri="{FF2B5EF4-FFF2-40B4-BE49-F238E27FC236}">
                <a16:creationId xmlns:a16="http://schemas.microsoft.com/office/drawing/2014/main" id="{D277E518-4A49-4098-BF26-A66FFB33F6AB}"/>
              </a:ext>
            </a:extLst>
          </p:cNvPr>
          <p:cNvSpPr txBox="1"/>
          <p:nvPr/>
        </p:nvSpPr>
        <p:spPr>
          <a:xfrm>
            <a:off x="9834612" y="1119858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NỘI DUNG 5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3" name="TextBox 42">
            <a:hlinkClick r:id="rId16" action="ppaction://hlinksldjump"/>
            <a:extLst>
              <a:ext uri="{FF2B5EF4-FFF2-40B4-BE49-F238E27FC236}">
                <a16:creationId xmlns:a16="http://schemas.microsoft.com/office/drawing/2014/main" id="{77A5F5C4-B5FA-4713-BE09-3ECBF6A72655}"/>
              </a:ext>
            </a:extLst>
          </p:cNvPr>
          <p:cNvSpPr txBox="1"/>
          <p:nvPr/>
        </p:nvSpPr>
        <p:spPr>
          <a:xfrm>
            <a:off x="9818578" y="2624484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2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hlinkClick r:id="rId18" action="ppaction://hlinksldjump"/>
            <a:extLst>
              <a:ext uri="{FF2B5EF4-FFF2-40B4-BE49-F238E27FC236}">
                <a16:creationId xmlns:a16="http://schemas.microsoft.com/office/drawing/2014/main" id="{A4B4FF55-F5C0-43DE-9609-F928F6752D8A}"/>
              </a:ext>
            </a:extLst>
          </p:cNvPr>
          <p:cNvSpPr txBox="1"/>
          <p:nvPr/>
        </p:nvSpPr>
        <p:spPr>
          <a:xfrm>
            <a:off x="9888190" y="4137226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3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5" name="TextBox 44">
            <a:hlinkClick r:id="rId20" action="ppaction://hlinksldjump"/>
            <a:extLst>
              <a:ext uri="{FF2B5EF4-FFF2-40B4-BE49-F238E27FC236}">
                <a16:creationId xmlns:a16="http://schemas.microsoft.com/office/drawing/2014/main" id="{FB354CE6-7177-4850-8B1A-6FED22FC00A2}"/>
              </a:ext>
            </a:extLst>
          </p:cNvPr>
          <p:cNvSpPr txBox="1"/>
          <p:nvPr/>
        </p:nvSpPr>
        <p:spPr>
          <a:xfrm>
            <a:off x="9829381" y="5597218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4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689C3EE-2A5D-4E17-8293-3317E83D47E6}"/>
              </a:ext>
            </a:extLst>
          </p:cNvPr>
          <p:cNvSpPr/>
          <p:nvPr/>
        </p:nvSpPr>
        <p:spPr>
          <a:xfrm>
            <a:off x="57070" y="4856201"/>
            <a:ext cx="7542823" cy="527454"/>
          </a:xfrm>
          <a:prstGeom prst="roundRect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2F5B5A4-AFB4-44F5-8691-59EEA8B5D52B}"/>
              </a:ext>
            </a:extLst>
          </p:cNvPr>
          <p:cNvCxnSpPr>
            <a:cxnSpLocks/>
          </p:cNvCxnSpPr>
          <p:nvPr/>
        </p:nvCxnSpPr>
        <p:spPr>
          <a:xfrm>
            <a:off x="197910" y="4961878"/>
            <a:ext cx="72212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18CC7511-74B2-4F3F-A715-B2BA06283158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74220" b="78888" l="85155" r="88087">
                        <a14:foregroundMark x1="87656" y1="75833" x2="87656" y2="75833"/>
                        <a14:foregroundMark x1="87344" y1="75833" x2="87344" y2="75833"/>
                        <a14:foregroundMark x1="85573" y1="75000" x2="85573" y2="75000"/>
                        <a14:foregroundMark x1="85521" y1="77963" x2="85521" y2="77963"/>
                        <a14:foregroundMark x1="87448" y1="78056" x2="87448" y2="78056"/>
                      </a14:backgroundRemoval>
                    </a14:imgEffect>
                  </a14:imgLayer>
                </a14:imgProps>
              </a:ext>
            </a:extLst>
          </a:blip>
          <a:srcRect l="84788" t="73637" r="11546" b="20529"/>
          <a:stretch/>
        </p:blipFill>
        <p:spPr>
          <a:xfrm>
            <a:off x="7159381" y="5052580"/>
            <a:ext cx="301799" cy="27019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5593E12-25D8-421B-894E-4EB9D6ED7422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73361" b="79718" l="79527" r="83240">
                        <a14:foregroundMark x1="80052" y1="77685" x2="80052" y2="77685"/>
                        <a14:foregroundMark x1="79792" y1="78796" x2="79792" y2="78796"/>
                        <a14:foregroundMark x1="80938" y1="77963" x2="80938" y2="77963"/>
                        <a14:backgroundMark x1="81406" y1="76389" x2="81406" y2="76389"/>
                        <a14:backgroundMark x1="81563" y1="75463" x2="81823" y2="76574"/>
                      </a14:backgroundRemoval>
                    </a14:imgEffect>
                  </a14:imgLayer>
                </a14:imgProps>
              </a:ext>
            </a:extLst>
          </a:blip>
          <a:srcRect l="79063" t="72566" r="16296" b="19487"/>
          <a:stretch/>
        </p:blipFill>
        <p:spPr>
          <a:xfrm>
            <a:off x="6723246" y="5043775"/>
            <a:ext cx="313621" cy="30206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1274686-02FD-402F-B296-FC47268A3DF3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74237" b="79549" l="68878" r="72891">
                        <a14:foregroundMark x1="71354" y1="77130" x2="71354" y2="77130"/>
                      </a14:backgroundRemoval>
                    </a14:imgEffect>
                  </a14:imgLayer>
                </a14:imgProps>
              </a:ext>
            </a:extLst>
          </a:blip>
          <a:srcRect l="68376" t="73573" r="26607" b="19787"/>
          <a:stretch/>
        </p:blipFill>
        <p:spPr>
          <a:xfrm>
            <a:off x="6195590" y="5086095"/>
            <a:ext cx="398690" cy="29681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E902C2E-74D1-4B54-BBFE-027BC754F574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73519" b="78333" l="63802" r="67448">
                        <a14:foregroundMark x1="67448" y1="75556" x2="67448" y2="75556"/>
                        <a14:foregroundMark x1="65521" y1="78333" x2="65521" y2="78333"/>
                      </a14:backgroundRemoval>
                    </a14:imgEffect>
                  </a14:imgLayer>
                </a14:imgProps>
              </a:ext>
            </a:extLst>
          </a:blip>
          <a:srcRect l="63415" t="73052" r="32153" b="21032"/>
          <a:stretch/>
        </p:blipFill>
        <p:spPr>
          <a:xfrm>
            <a:off x="5678763" y="5009041"/>
            <a:ext cx="429646" cy="32260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872A1C1-4DD9-4625-803D-764EFD24604D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74395" b="78848" l="58752" r="62207">
                        <a14:foregroundMark x1="60625" y1="76111" x2="60885" y2="76481"/>
                        <a14:foregroundMark x1="60000" y1="77685" x2="60208" y2="77593"/>
                        <a14:foregroundMark x1="59635" y1="76296" x2="59740" y2="76296"/>
                        <a14:foregroundMark x1="61198" y1="77500" x2="61198" y2="77500"/>
                      </a14:backgroundRemoval>
                    </a14:imgEffect>
                  </a14:imgLayer>
                </a14:imgProps>
              </a:ext>
            </a:extLst>
          </a:blip>
          <a:srcRect l="58320" t="73838" r="37361" b="20595"/>
          <a:stretch/>
        </p:blipFill>
        <p:spPr>
          <a:xfrm>
            <a:off x="5259607" y="5087839"/>
            <a:ext cx="336031" cy="24362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BA4EF88-A21B-4638-8388-F367CD6C3D55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73687" b="78770" l="52361" r="57129"/>
                    </a14:imgEffect>
                  </a14:imgLayer>
                </a14:imgProps>
              </a:ext>
            </a:extLst>
          </a:blip>
          <a:srcRect l="51765" t="73052" r="42275" b="20595"/>
          <a:stretch/>
        </p:blipFill>
        <p:spPr>
          <a:xfrm>
            <a:off x="4610929" y="5025246"/>
            <a:ext cx="565553" cy="33912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D4F5A4F-D8D2-4D05-A1D0-3891A77F00D8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73801" b="78832" l="10349" r="13580">
                        <a14:foregroundMark x1="12552" y1="77500" x2="12552" y2="77500"/>
                      </a14:backgroundRemoval>
                    </a14:imgEffect>
                  </a14:imgLayer>
                </a14:imgProps>
              </a:ext>
            </a:extLst>
          </a:blip>
          <a:srcRect l="9945" t="73172" r="86016" b="20539"/>
          <a:stretch/>
        </p:blipFill>
        <p:spPr>
          <a:xfrm>
            <a:off x="156747" y="5017297"/>
            <a:ext cx="351654" cy="307958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F0D3CB5B-CFB5-4E23-B3DC-6A7DF798AFE9}"/>
              </a:ext>
            </a:extLst>
          </p:cNvPr>
          <p:cNvSpPr/>
          <p:nvPr/>
        </p:nvSpPr>
        <p:spPr>
          <a:xfrm>
            <a:off x="7348737" y="4903799"/>
            <a:ext cx="107094" cy="1162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617EBED-3FC4-49CA-B536-313467EF4E44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74427" b="78399" l="15360" r="19071">
                        <a14:foregroundMark x1="18229" y1="75741" x2="18229" y2="75741"/>
                      </a14:backgroundRemoval>
                    </a14:imgEffect>
                  </a14:imgLayer>
                </a14:imgProps>
              </a:ext>
            </a:extLst>
          </a:blip>
          <a:srcRect l="16005" t="73692" r="81355" b="20806"/>
          <a:stretch/>
        </p:blipFill>
        <p:spPr>
          <a:xfrm>
            <a:off x="599184" y="5030039"/>
            <a:ext cx="228226" cy="26764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420C72B-76AF-4EDB-87DC-32C677C0B858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83008" b="87604" l="21103" r="24377">
                        <a14:foregroundMark x1="22448" y1="84074" x2="22448" y2="84074"/>
                        <a14:foregroundMark x1="22500" y1="83704" x2="22500" y2="83704"/>
                        <a14:foregroundMark x1="22552" y1="83796" x2="22552" y2="83796"/>
                        <a14:foregroundMark x1="22813" y1="85556" x2="22813" y2="85556"/>
                        <a14:foregroundMark x1="23438" y1="84352" x2="23438" y2="84352"/>
                      </a14:backgroundRemoval>
                    </a14:imgEffect>
                  </a14:imgLayer>
                </a14:imgProps>
              </a:ext>
            </a:extLst>
          </a:blip>
          <a:srcRect l="20694" t="82434" r="75214" b="11822"/>
          <a:stretch/>
        </p:blipFill>
        <p:spPr>
          <a:xfrm>
            <a:off x="1002228" y="5045733"/>
            <a:ext cx="304720" cy="24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4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9CCFBE-69D5-4B15-87D0-ED76D218D77C}"/>
              </a:ext>
            </a:extLst>
          </p:cNvPr>
          <p:cNvSpPr/>
          <p:nvPr/>
        </p:nvSpPr>
        <p:spPr>
          <a:xfrm>
            <a:off x="0" y="28207"/>
            <a:ext cx="12192000" cy="68580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5F8200-CF27-47D3-9F83-E69FA91AFEAD}"/>
              </a:ext>
            </a:extLst>
          </p:cNvPr>
          <p:cNvSpPr/>
          <p:nvPr/>
        </p:nvSpPr>
        <p:spPr>
          <a:xfrm>
            <a:off x="0" y="0"/>
            <a:ext cx="12192000" cy="855133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D210FE-D1F4-4507-8728-7D04F414E4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7" t="9815" r="94549" b="83766"/>
          <a:stretch/>
        </p:blipFill>
        <p:spPr>
          <a:xfrm>
            <a:off x="160868" y="200568"/>
            <a:ext cx="508000" cy="546999"/>
          </a:xfrm>
          <a:prstGeom prst="rect">
            <a:avLst/>
          </a:prstGeom>
        </p:spPr>
      </p:pic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A6D24E8C-5B4E-45DD-A6FC-D02CD3AFD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6" t="9555" r="81945" b="83779"/>
          <a:stretch/>
        </p:blipFill>
        <p:spPr>
          <a:xfrm>
            <a:off x="668868" y="129498"/>
            <a:ext cx="1854199" cy="6180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E9C5F5-44A8-4AC9-A83B-B1D2F91AD4D1}"/>
              </a:ext>
            </a:extLst>
          </p:cNvPr>
          <p:cNvSpPr/>
          <p:nvPr/>
        </p:nvSpPr>
        <p:spPr>
          <a:xfrm>
            <a:off x="3264408" y="272597"/>
            <a:ext cx="4562856" cy="426650"/>
          </a:xfrm>
          <a:prstGeom prst="rect">
            <a:avLst/>
          </a:prstGeom>
          <a:solidFill>
            <a:srgbClr val="121212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E3E3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1</a:t>
            </a:r>
            <a:endParaRPr lang="vi-VN" b="1">
              <a:solidFill>
                <a:srgbClr val="E3E3E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C7FA5-7929-43A4-A577-670B201C5555}"/>
              </a:ext>
            </a:extLst>
          </p:cNvPr>
          <p:cNvSpPr/>
          <p:nvPr/>
        </p:nvSpPr>
        <p:spPr>
          <a:xfrm>
            <a:off x="7827264" y="272597"/>
            <a:ext cx="669036" cy="426650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3C7780-4C02-4A5E-AA07-5AF5369EA1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191" t="12200" r="41944" b="83058"/>
          <a:stretch/>
        </p:blipFill>
        <p:spPr>
          <a:xfrm>
            <a:off x="7987157" y="323311"/>
            <a:ext cx="349250" cy="3252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2ED5C4-5BB8-4F38-9306-A2307447B4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319" t="10309" r="33194" b="81745"/>
          <a:stretch/>
        </p:blipFill>
        <p:spPr>
          <a:xfrm>
            <a:off x="8568605" y="155103"/>
            <a:ext cx="669036" cy="54492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B2ED990-D7FC-47BA-9F7B-4DD9CD04AC0C}"/>
              </a:ext>
            </a:extLst>
          </p:cNvPr>
          <p:cNvSpPr/>
          <p:nvPr/>
        </p:nvSpPr>
        <p:spPr>
          <a:xfrm>
            <a:off x="11590867" y="196334"/>
            <a:ext cx="440265" cy="447964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A16DC4-D451-42F6-82F5-CCB56CC6DCF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1628" t="11100" r="12847" b="81531"/>
          <a:stretch/>
        </p:blipFill>
        <p:spPr>
          <a:xfrm>
            <a:off x="10993790" y="214549"/>
            <a:ext cx="597077" cy="447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BC819D-9030-4B9B-8DD0-5A77D465A8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6805" t="12470" r="20417" b="82345"/>
          <a:stretch/>
        </p:blipFill>
        <p:spPr>
          <a:xfrm>
            <a:off x="10616531" y="292932"/>
            <a:ext cx="338667" cy="355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964A36-7D93-46D4-9A1E-5C996D6D19D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281" t="12470" r="26806" b="83086"/>
          <a:stretch/>
        </p:blipFill>
        <p:spPr>
          <a:xfrm>
            <a:off x="10002858" y="311531"/>
            <a:ext cx="355263" cy="30480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2E6DCD-3436-4BB7-8180-EAF47CCB5F6C}"/>
              </a:ext>
            </a:extLst>
          </p:cNvPr>
          <p:cNvSpPr/>
          <p:nvPr/>
        </p:nvSpPr>
        <p:spPr>
          <a:xfrm>
            <a:off x="87182" y="1204716"/>
            <a:ext cx="7439025" cy="4171950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0B84872-771A-44CD-9AC2-0250A23B79A3}"/>
              </a:ext>
            </a:extLst>
          </p:cNvPr>
          <p:cNvSpPr/>
          <p:nvPr/>
        </p:nvSpPr>
        <p:spPr>
          <a:xfrm>
            <a:off x="308504" y="6096907"/>
            <a:ext cx="555096" cy="503807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B63E47-D5F0-4708-9290-4727636E4546}"/>
              </a:ext>
            </a:extLst>
          </p:cNvPr>
          <p:cNvSpPr txBox="1"/>
          <p:nvPr/>
        </p:nvSpPr>
        <p:spPr>
          <a:xfrm>
            <a:off x="156746" y="5469989"/>
            <a:ext cx="2434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Ý NỘI DUNG 2</a:t>
            </a:r>
            <a:endParaRPr lang="vi-VN" sz="2400" b="1">
              <a:solidFill>
                <a:schemeClr val="bg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5406E6A-1C1B-43CD-A8A2-D7B5C2A05D2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8818" t="68258" r="35141" b="26862"/>
          <a:stretch/>
        </p:blipFill>
        <p:spPr>
          <a:xfrm>
            <a:off x="4264259" y="5545139"/>
            <a:ext cx="3335634" cy="35164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622ECB7-30E2-4466-B9B8-9F94E0A90DD7}"/>
              </a:ext>
            </a:extLst>
          </p:cNvPr>
          <p:cNvCxnSpPr>
            <a:cxnSpLocks/>
          </p:cNvCxnSpPr>
          <p:nvPr/>
        </p:nvCxnSpPr>
        <p:spPr>
          <a:xfrm>
            <a:off x="197910" y="5952201"/>
            <a:ext cx="7439025" cy="0"/>
          </a:xfrm>
          <a:prstGeom prst="line">
            <a:avLst/>
          </a:prstGeom>
          <a:ln w="28575">
            <a:solidFill>
              <a:srgbClr val="2F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D0FA4E7-0BE3-423E-8062-B317D63D230B}"/>
              </a:ext>
            </a:extLst>
          </p:cNvPr>
          <p:cNvSpPr txBox="1"/>
          <p:nvPr/>
        </p:nvSpPr>
        <p:spPr>
          <a:xfrm>
            <a:off x="863600" y="6096907"/>
            <a:ext cx="3005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 và tên người thuyết trình</a:t>
            </a:r>
            <a:endParaRPr lang="vi-VN" sz="16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96E278-25D0-4C4E-9453-AEEED1852A80}"/>
              </a:ext>
            </a:extLst>
          </p:cNvPr>
          <p:cNvSpPr txBox="1"/>
          <p:nvPr/>
        </p:nvSpPr>
        <p:spPr>
          <a:xfrm>
            <a:off x="817580" y="6364421"/>
            <a:ext cx="1576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người đăng ký</a:t>
            </a:r>
            <a:endParaRPr lang="vi-VN" sz="140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4CAF6A-BACD-42DF-97E3-B1EC234F5EA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3015" b="48803" l="88151" r="95606"/>
                    </a14:imgEffect>
                  </a14:imgLayer>
                </a14:imgProps>
              </a:ext>
            </a:extLst>
          </a:blip>
          <a:srcRect l="87219" t="42292" r="3462" b="50474"/>
          <a:stretch/>
        </p:blipFill>
        <p:spPr>
          <a:xfrm>
            <a:off x="6515602" y="6160984"/>
            <a:ext cx="1189065" cy="5191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86E0B8C-D09E-48A6-8C31-1100BB334CA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2731" b="47039" l="47836" r="49142"/>
                    </a14:imgEffect>
                  </a14:imgLayer>
                </a14:imgProps>
              </a:ext>
            </a:extLst>
          </a:blip>
          <a:srcRect l="47673" t="42192" r="50695" b="52422"/>
          <a:stretch/>
        </p:blipFill>
        <p:spPr>
          <a:xfrm>
            <a:off x="3710259" y="6047225"/>
            <a:ext cx="235916" cy="437918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3630A04-C130-48A6-985F-7037A17025BB}"/>
              </a:ext>
            </a:extLst>
          </p:cNvPr>
          <p:cNvSpPr/>
          <p:nvPr/>
        </p:nvSpPr>
        <p:spPr>
          <a:xfrm>
            <a:off x="4673600" y="5545139"/>
            <a:ext cx="203200" cy="275756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962BF0-7725-4997-A27D-7F444485067D}"/>
              </a:ext>
            </a:extLst>
          </p:cNvPr>
          <p:cNvSpPr/>
          <p:nvPr/>
        </p:nvSpPr>
        <p:spPr>
          <a:xfrm>
            <a:off x="5314325" y="5521517"/>
            <a:ext cx="203200" cy="275756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Rectangle 28">
            <a:hlinkClick r:id="rId14" action="ppaction://hlinksldjump"/>
            <a:extLst>
              <a:ext uri="{FF2B5EF4-FFF2-40B4-BE49-F238E27FC236}">
                <a16:creationId xmlns:a16="http://schemas.microsoft.com/office/drawing/2014/main" id="{2B73B9BA-8434-497F-B8FA-F828B48F38A1}"/>
              </a:ext>
            </a:extLst>
          </p:cNvPr>
          <p:cNvSpPr/>
          <p:nvPr/>
        </p:nvSpPr>
        <p:spPr>
          <a:xfrm>
            <a:off x="7728530" y="1193681"/>
            <a:ext cx="2081852" cy="1168519"/>
          </a:xfrm>
          <a:prstGeom prst="rect">
            <a:avLst/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9" name="Rectangle 38">
            <a:hlinkClick r:id="rId16" action="ppaction://hlinksldjump"/>
            <a:extLst>
              <a:ext uri="{FF2B5EF4-FFF2-40B4-BE49-F238E27FC236}">
                <a16:creationId xmlns:a16="http://schemas.microsoft.com/office/drawing/2014/main" id="{E0115321-F107-47B8-8407-258DB1384ECA}"/>
              </a:ext>
            </a:extLst>
          </p:cNvPr>
          <p:cNvSpPr/>
          <p:nvPr/>
        </p:nvSpPr>
        <p:spPr>
          <a:xfrm>
            <a:off x="7717396" y="2695396"/>
            <a:ext cx="2081852" cy="1168519"/>
          </a:xfrm>
          <a:prstGeom prst="rect">
            <a:avLst/>
          </a:pr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0" name="Rectangle 39">
            <a:hlinkClick r:id="rId18" action="ppaction://hlinksldjump"/>
            <a:extLst>
              <a:ext uri="{FF2B5EF4-FFF2-40B4-BE49-F238E27FC236}">
                <a16:creationId xmlns:a16="http://schemas.microsoft.com/office/drawing/2014/main" id="{504F3753-BC03-4025-BC7C-2D2EB49918A9}"/>
              </a:ext>
            </a:extLst>
          </p:cNvPr>
          <p:cNvSpPr/>
          <p:nvPr/>
        </p:nvSpPr>
        <p:spPr>
          <a:xfrm>
            <a:off x="7747529" y="4195163"/>
            <a:ext cx="2081852" cy="1168519"/>
          </a:xfrm>
          <a:prstGeom prst="rect">
            <a:avLst/>
          </a:prstGeom>
          <a:blipFill dpi="0"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Rectangle 40">
            <a:hlinkClick r:id="rId20" action="ppaction://hlinksldjump"/>
            <a:extLst>
              <a:ext uri="{FF2B5EF4-FFF2-40B4-BE49-F238E27FC236}">
                <a16:creationId xmlns:a16="http://schemas.microsoft.com/office/drawing/2014/main" id="{2014D481-C7B4-4237-85CB-61D9F231BC3B}"/>
              </a:ext>
            </a:extLst>
          </p:cNvPr>
          <p:cNvSpPr/>
          <p:nvPr/>
        </p:nvSpPr>
        <p:spPr>
          <a:xfrm>
            <a:off x="7736726" y="5690414"/>
            <a:ext cx="2081852" cy="1168519"/>
          </a:xfrm>
          <a:prstGeom prst="rect">
            <a:avLst/>
          </a:prstGeom>
          <a:blipFill dpi="0"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TextBox 41">
            <a:hlinkClick r:id="rId14" action="ppaction://hlinksldjump"/>
            <a:extLst>
              <a:ext uri="{FF2B5EF4-FFF2-40B4-BE49-F238E27FC236}">
                <a16:creationId xmlns:a16="http://schemas.microsoft.com/office/drawing/2014/main" id="{D277E518-4A49-4098-BF26-A66FFB33F6AB}"/>
              </a:ext>
            </a:extLst>
          </p:cNvPr>
          <p:cNvSpPr txBox="1"/>
          <p:nvPr/>
        </p:nvSpPr>
        <p:spPr>
          <a:xfrm>
            <a:off x="9834612" y="1119858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NỘI DUNG 5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3" name="TextBox 42">
            <a:hlinkClick r:id="rId16" action="ppaction://hlinksldjump"/>
            <a:extLst>
              <a:ext uri="{FF2B5EF4-FFF2-40B4-BE49-F238E27FC236}">
                <a16:creationId xmlns:a16="http://schemas.microsoft.com/office/drawing/2014/main" id="{77A5F5C4-B5FA-4713-BE09-3ECBF6A72655}"/>
              </a:ext>
            </a:extLst>
          </p:cNvPr>
          <p:cNvSpPr txBox="1"/>
          <p:nvPr/>
        </p:nvSpPr>
        <p:spPr>
          <a:xfrm>
            <a:off x="9818578" y="2624484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1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hlinkClick r:id="rId18" action="ppaction://hlinksldjump"/>
            <a:extLst>
              <a:ext uri="{FF2B5EF4-FFF2-40B4-BE49-F238E27FC236}">
                <a16:creationId xmlns:a16="http://schemas.microsoft.com/office/drawing/2014/main" id="{A4B4FF55-F5C0-43DE-9609-F928F6752D8A}"/>
              </a:ext>
            </a:extLst>
          </p:cNvPr>
          <p:cNvSpPr txBox="1"/>
          <p:nvPr/>
        </p:nvSpPr>
        <p:spPr>
          <a:xfrm>
            <a:off x="9888190" y="4137226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3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5" name="TextBox 44">
            <a:hlinkClick r:id="rId20" action="ppaction://hlinksldjump"/>
            <a:extLst>
              <a:ext uri="{FF2B5EF4-FFF2-40B4-BE49-F238E27FC236}">
                <a16:creationId xmlns:a16="http://schemas.microsoft.com/office/drawing/2014/main" id="{FB354CE6-7177-4850-8B1A-6FED22FC00A2}"/>
              </a:ext>
            </a:extLst>
          </p:cNvPr>
          <p:cNvSpPr txBox="1"/>
          <p:nvPr/>
        </p:nvSpPr>
        <p:spPr>
          <a:xfrm>
            <a:off x="9829381" y="5597218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4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689C3EE-2A5D-4E17-8293-3317E83D47E6}"/>
              </a:ext>
            </a:extLst>
          </p:cNvPr>
          <p:cNvSpPr/>
          <p:nvPr/>
        </p:nvSpPr>
        <p:spPr>
          <a:xfrm>
            <a:off x="57070" y="4856201"/>
            <a:ext cx="7542823" cy="527454"/>
          </a:xfrm>
          <a:prstGeom prst="roundRect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2F5B5A4-AFB4-44F5-8691-59EEA8B5D52B}"/>
              </a:ext>
            </a:extLst>
          </p:cNvPr>
          <p:cNvCxnSpPr>
            <a:cxnSpLocks/>
          </p:cNvCxnSpPr>
          <p:nvPr/>
        </p:nvCxnSpPr>
        <p:spPr>
          <a:xfrm>
            <a:off x="197910" y="4961878"/>
            <a:ext cx="72212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18CC7511-74B2-4F3F-A715-B2BA06283158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74220" b="78888" l="85155" r="88087">
                        <a14:foregroundMark x1="87656" y1="75833" x2="87656" y2="75833"/>
                        <a14:foregroundMark x1="87344" y1="75833" x2="87344" y2="75833"/>
                        <a14:foregroundMark x1="85573" y1="75000" x2="85573" y2="75000"/>
                        <a14:foregroundMark x1="85521" y1="77963" x2="85521" y2="77963"/>
                        <a14:foregroundMark x1="87448" y1="78056" x2="87448" y2="78056"/>
                      </a14:backgroundRemoval>
                    </a14:imgEffect>
                  </a14:imgLayer>
                </a14:imgProps>
              </a:ext>
            </a:extLst>
          </a:blip>
          <a:srcRect l="84788" t="73637" r="11546" b="20529"/>
          <a:stretch/>
        </p:blipFill>
        <p:spPr>
          <a:xfrm>
            <a:off x="7159381" y="5052580"/>
            <a:ext cx="301799" cy="27019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5593E12-25D8-421B-894E-4EB9D6ED7422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73361" b="79718" l="79527" r="83240">
                        <a14:foregroundMark x1="80052" y1="77685" x2="80052" y2="77685"/>
                        <a14:foregroundMark x1="79792" y1="78796" x2="79792" y2="78796"/>
                        <a14:foregroundMark x1="80938" y1="77963" x2="80938" y2="77963"/>
                        <a14:backgroundMark x1="81406" y1="76389" x2="81406" y2="76389"/>
                        <a14:backgroundMark x1="81563" y1="75463" x2="81823" y2="76574"/>
                      </a14:backgroundRemoval>
                    </a14:imgEffect>
                  </a14:imgLayer>
                </a14:imgProps>
              </a:ext>
            </a:extLst>
          </a:blip>
          <a:srcRect l="79063" t="72566" r="16296" b="19487"/>
          <a:stretch/>
        </p:blipFill>
        <p:spPr>
          <a:xfrm>
            <a:off x="6723246" y="5043775"/>
            <a:ext cx="313621" cy="30206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1274686-02FD-402F-B296-FC47268A3DF3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74237" b="79549" l="68878" r="72891">
                        <a14:foregroundMark x1="71354" y1="77130" x2="71354" y2="77130"/>
                      </a14:backgroundRemoval>
                    </a14:imgEffect>
                  </a14:imgLayer>
                </a14:imgProps>
              </a:ext>
            </a:extLst>
          </a:blip>
          <a:srcRect l="68376" t="73573" r="26607" b="19787"/>
          <a:stretch/>
        </p:blipFill>
        <p:spPr>
          <a:xfrm>
            <a:off x="6195590" y="5086095"/>
            <a:ext cx="398690" cy="29681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E902C2E-74D1-4B54-BBFE-027BC754F574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73519" b="78333" l="63802" r="67448">
                        <a14:foregroundMark x1="67448" y1="75556" x2="67448" y2="75556"/>
                        <a14:foregroundMark x1="65521" y1="78333" x2="65521" y2="78333"/>
                      </a14:backgroundRemoval>
                    </a14:imgEffect>
                  </a14:imgLayer>
                </a14:imgProps>
              </a:ext>
            </a:extLst>
          </a:blip>
          <a:srcRect l="63415" t="73052" r="32153" b="21032"/>
          <a:stretch/>
        </p:blipFill>
        <p:spPr>
          <a:xfrm>
            <a:off x="5678763" y="5009041"/>
            <a:ext cx="429646" cy="32260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872A1C1-4DD9-4625-803D-764EFD24604D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74395" b="78848" l="58752" r="62207">
                        <a14:foregroundMark x1="60625" y1="76111" x2="60885" y2="76481"/>
                        <a14:foregroundMark x1="60000" y1="77685" x2="60208" y2="77593"/>
                        <a14:foregroundMark x1="59635" y1="76296" x2="59740" y2="76296"/>
                        <a14:foregroundMark x1="61198" y1="77500" x2="61198" y2="77500"/>
                      </a14:backgroundRemoval>
                    </a14:imgEffect>
                  </a14:imgLayer>
                </a14:imgProps>
              </a:ext>
            </a:extLst>
          </a:blip>
          <a:srcRect l="58320" t="73838" r="37361" b="20595"/>
          <a:stretch/>
        </p:blipFill>
        <p:spPr>
          <a:xfrm>
            <a:off x="5259607" y="5087839"/>
            <a:ext cx="336031" cy="24362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BA4EF88-A21B-4638-8388-F367CD6C3D55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73687" b="78770" l="52361" r="57129"/>
                    </a14:imgEffect>
                  </a14:imgLayer>
                </a14:imgProps>
              </a:ext>
            </a:extLst>
          </a:blip>
          <a:srcRect l="51765" t="73052" r="42275" b="20595"/>
          <a:stretch/>
        </p:blipFill>
        <p:spPr>
          <a:xfrm>
            <a:off x="4610929" y="5025246"/>
            <a:ext cx="565553" cy="33912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D4F5A4F-D8D2-4D05-A1D0-3891A77F00D8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73801" b="78832" l="10349" r="13580">
                        <a14:foregroundMark x1="12552" y1="77500" x2="12552" y2="77500"/>
                      </a14:backgroundRemoval>
                    </a14:imgEffect>
                  </a14:imgLayer>
                </a14:imgProps>
              </a:ext>
            </a:extLst>
          </a:blip>
          <a:srcRect l="9945" t="73172" r="86016" b="20539"/>
          <a:stretch/>
        </p:blipFill>
        <p:spPr>
          <a:xfrm>
            <a:off x="156747" y="5017297"/>
            <a:ext cx="351654" cy="307958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F0D3CB5B-CFB5-4E23-B3DC-6A7DF798AFE9}"/>
              </a:ext>
            </a:extLst>
          </p:cNvPr>
          <p:cNvSpPr/>
          <p:nvPr/>
        </p:nvSpPr>
        <p:spPr>
          <a:xfrm>
            <a:off x="7348737" y="4903799"/>
            <a:ext cx="107094" cy="1162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617EBED-3FC4-49CA-B536-313467EF4E44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74427" b="78399" l="15360" r="19071">
                        <a14:foregroundMark x1="18229" y1="75741" x2="18229" y2="75741"/>
                      </a14:backgroundRemoval>
                    </a14:imgEffect>
                  </a14:imgLayer>
                </a14:imgProps>
              </a:ext>
            </a:extLst>
          </a:blip>
          <a:srcRect l="16005" t="73692" r="81355" b="20806"/>
          <a:stretch/>
        </p:blipFill>
        <p:spPr>
          <a:xfrm>
            <a:off x="599184" y="5030039"/>
            <a:ext cx="228226" cy="26764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420C72B-76AF-4EDB-87DC-32C677C0B858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83008" b="87604" l="21103" r="24377">
                        <a14:foregroundMark x1="22448" y1="84074" x2="22448" y2="84074"/>
                        <a14:foregroundMark x1="22500" y1="83704" x2="22500" y2="83704"/>
                        <a14:foregroundMark x1="22552" y1="83796" x2="22552" y2="83796"/>
                        <a14:foregroundMark x1="22813" y1="85556" x2="22813" y2="85556"/>
                        <a14:foregroundMark x1="23438" y1="84352" x2="23438" y2="84352"/>
                      </a14:backgroundRemoval>
                    </a14:imgEffect>
                  </a14:imgLayer>
                </a14:imgProps>
              </a:ext>
            </a:extLst>
          </a:blip>
          <a:srcRect l="20694" t="82434" r="75214" b="11822"/>
          <a:stretch/>
        </p:blipFill>
        <p:spPr>
          <a:xfrm>
            <a:off x="1002228" y="5045733"/>
            <a:ext cx="304720" cy="24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32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9CCFBE-69D5-4B15-87D0-ED76D218D77C}"/>
              </a:ext>
            </a:extLst>
          </p:cNvPr>
          <p:cNvSpPr/>
          <p:nvPr/>
        </p:nvSpPr>
        <p:spPr>
          <a:xfrm>
            <a:off x="0" y="28207"/>
            <a:ext cx="12192000" cy="68580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5F8200-CF27-47D3-9F83-E69FA91AFEAD}"/>
              </a:ext>
            </a:extLst>
          </p:cNvPr>
          <p:cNvSpPr/>
          <p:nvPr/>
        </p:nvSpPr>
        <p:spPr>
          <a:xfrm>
            <a:off x="0" y="0"/>
            <a:ext cx="12192000" cy="855133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D210FE-D1F4-4507-8728-7D04F414E4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7" t="9815" r="94549" b="83766"/>
          <a:stretch/>
        </p:blipFill>
        <p:spPr>
          <a:xfrm>
            <a:off x="160868" y="200568"/>
            <a:ext cx="508000" cy="546999"/>
          </a:xfrm>
          <a:prstGeom prst="rect">
            <a:avLst/>
          </a:prstGeom>
        </p:spPr>
      </p:pic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A6D24E8C-5B4E-45DD-A6FC-D02CD3AFD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6" t="9555" r="81945" b="83779"/>
          <a:stretch/>
        </p:blipFill>
        <p:spPr>
          <a:xfrm>
            <a:off x="668868" y="129498"/>
            <a:ext cx="1854199" cy="6180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E9C5F5-44A8-4AC9-A83B-B1D2F91AD4D1}"/>
              </a:ext>
            </a:extLst>
          </p:cNvPr>
          <p:cNvSpPr/>
          <p:nvPr/>
        </p:nvSpPr>
        <p:spPr>
          <a:xfrm>
            <a:off x="3264408" y="272597"/>
            <a:ext cx="4562856" cy="426650"/>
          </a:xfrm>
          <a:prstGeom prst="rect">
            <a:avLst/>
          </a:prstGeom>
          <a:solidFill>
            <a:srgbClr val="121212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E3E3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1</a:t>
            </a:r>
            <a:endParaRPr lang="vi-VN" b="1">
              <a:solidFill>
                <a:srgbClr val="E3E3E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C7FA5-7929-43A4-A577-670B201C5555}"/>
              </a:ext>
            </a:extLst>
          </p:cNvPr>
          <p:cNvSpPr/>
          <p:nvPr/>
        </p:nvSpPr>
        <p:spPr>
          <a:xfrm>
            <a:off x="7827264" y="272597"/>
            <a:ext cx="669036" cy="426650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3C7780-4C02-4A5E-AA07-5AF5369EA1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191" t="12200" r="41944" b="83058"/>
          <a:stretch/>
        </p:blipFill>
        <p:spPr>
          <a:xfrm>
            <a:off x="7987157" y="323311"/>
            <a:ext cx="349250" cy="3252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2ED5C4-5BB8-4F38-9306-A2307447B4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319" t="10309" r="33194" b="81745"/>
          <a:stretch/>
        </p:blipFill>
        <p:spPr>
          <a:xfrm>
            <a:off x="8568605" y="155103"/>
            <a:ext cx="669036" cy="54492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B2ED990-D7FC-47BA-9F7B-4DD9CD04AC0C}"/>
              </a:ext>
            </a:extLst>
          </p:cNvPr>
          <p:cNvSpPr/>
          <p:nvPr/>
        </p:nvSpPr>
        <p:spPr>
          <a:xfrm>
            <a:off x="11590867" y="196334"/>
            <a:ext cx="440265" cy="447964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A16DC4-D451-42F6-82F5-CCB56CC6DCF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1628" t="11100" r="12847" b="81531"/>
          <a:stretch/>
        </p:blipFill>
        <p:spPr>
          <a:xfrm>
            <a:off x="10993790" y="214549"/>
            <a:ext cx="597077" cy="447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BC819D-9030-4B9B-8DD0-5A77D465A8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6805" t="12470" r="20417" b="82345"/>
          <a:stretch/>
        </p:blipFill>
        <p:spPr>
          <a:xfrm>
            <a:off x="10616531" y="292932"/>
            <a:ext cx="338667" cy="355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964A36-7D93-46D4-9A1E-5C996D6D19D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281" t="12470" r="26806" b="83086"/>
          <a:stretch/>
        </p:blipFill>
        <p:spPr>
          <a:xfrm>
            <a:off x="10002858" y="311531"/>
            <a:ext cx="355263" cy="30480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2E6DCD-3436-4BB7-8180-EAF47CCB5F6C}"/>
              </a:ext>
            </a:extLst>
          </p:cNvPr>
          <p:cNvSpPr/>
          <p:nvPr/>
        </p:nvSpPr>
        <p:spPr>
          <a:xfrm>
            <a:off x="87182" y="1204716"/>
            <a:ext cx="7439025" cy="4171950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0B84872-771A-44CD-9AC2-0250A23B79A3}"/>
              </a:ext>
            </a:extLst>
          </p:cNvPr>
          <p:cNvSpPr/>
          <p:nvPr/>
        </p:nvSpPr>
        <p:spPr>
          <a:xfrm>
            <a:off x="308504" y="6096907"/>
            <a:ext cx="555096" cy="503807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B63E47-D5F0-4708-9290-4727636E4546}"/>
              </a:ext>
            </a:extLst>
          </p:cNvPr>
          <p:cNvSpPr txBox="1"/>
          <p:nvPr/>
        </p:nvSpPr>
        <p:spPr>
          <a:xfrm>
            <a:off x="156746" y="5469989"/>
            <a:ext cx="2434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Ý NỘI DUNG 3</a:t>
            </a:r>
            <a:endParaRPr lang="vi-VN" sz="2400" b="1">
              <a:solidFill>
                <a:schemeClr val="bg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5406E6A-1C1B-43CD-A8A2-D7B5C2A05D2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8818" t="68258" r="35141" b="26862"/>
          <a:stretch/>
        </p:blipFill>
        <p:spPr>
          <a:xfrm>
            <a:off x="4264259" y="5545139"/>
            <a:ext cx="3335634" cy="35164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622ECB7-30E2-4466-B9B8-9F94E0A90DD7}"/>
              </a:ext>
            </a:extLst>
          </p:cNvPr>
          <p:cNvCxnSpPr>
            <a:cxnSpLocks/>
          </p:cNvCxnSpPr>
          <p:nvPr/>
        </p:nvCxnSpPr>
        <p:spPr>
          <a:xfrm>
            <a:off x="197910" y="5952201"/>
            <a:ext cx="7439025" cy="0"/>
          </a:xfrm>
          <a:prstGeom prst="line">
            <a:avLst/>
          </a:prstGeom>
          <a:ln w="28575">
            <a:solidFill>
              <a:srgbClr val="2F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D0FA4E7-0BE3-423E-8062-B317D63D230B}"/>
              </a:ext>
            </a:extLst>
          </p:cNvPr>
          <p:cNvSpPr txBox="1"/>
          <p:nvPr/>
        </p:nvSpPr>
        <p:spPr>
          <a:xfrm>
            <a:off x="863600" y="6096907"/>
            <a:ext cx="3005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 và tên người thuyết trình</a:t>
            </a:r>
            <a:endParaRPr lang="vi-VN" sz="16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96E278-25D0-4C4E-9453-AEEED1852A80}"/>
              </a:ext>
            </a:extLst>
          </p:cNvPr>
          <p:cNvSpPr txBox="1"/>
          <p:nvPr/>
        </p:nvSpPr>
        <p:spPr>
          <a:xfrm>
            <a:off x="817580" y="6364421"/>
            <a:ext cx="1576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người đăng ký</a:t>
            </a:r>
            <a:endParaRPr lang="vi-VN" sz="140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4CAF6A-BACD-42DF-97E3-B1EC234F5EA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3015" b="48803" l="88151" r="95606"/>
                    </a14:imgEffect>
                  </a14:imgLayer>
                </a14:imgProps>
              </a:ext>
            </a:extLst>
          </a:blip>
          <a:srcRect l="87219" t="42292" r="3462" b="50474"/>
          <a:stretch/>
        </p:blipFill>
        <p:spPr>
          <a:xfrm>
            <a:off x="6515602" y="6160984"/>
            <a:ext cx="1189065" cy="5191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86E0B8C-D09E-48A6-8C31-1100BB334CA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2731" b="47039" l="47836" r="49142"/>
                    </a14:imgEffect>
                  </a14:imgLayer>
                </a14:imgProps>
              </a:ext>
            </a:extLst>
          </a:blip>
          <a:srcRect l="47673" t="42192" r="50695" b="52422"/>
          <a:stretch/>
        </p:blipFill>
        <p:spPr>
          <a:xfrm>
            <a:off x="3710259" y="6047225"/>
            <a:ext cx="235916" cy="437918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3630A04-C130-48A6-985F-7037A17025BB}"/>
              </a:ext>
            </a:extLst>
          </p:cNvPr>
          <p:cNvSpPr/>
          <p:nvPr/>
        </p:nvSpPr>
        <p:spPr>
          <a:xfrm>
            <a:off x="4673600" y="5545139"/>
            <a:ext cx="203200" cy="275756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962BF0-7725-4997-A27D-7F444485067D}"/>
              </a:ext>
            </a:extLst>
          </p:cNvPr>
          <p:cNvSpPr/>
          <p:nvPr/>
        </p:nvSpPr>
        <p:spPr>
          <a:xfrm>
            <a:off x="5314325" y="5521517"/>
            <a:ext cx="203200" cy="275756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Rectangle 28">
            <a:hlinkClick r:id="rId14" action="ppaction://hlinksldjump"/>
            <a:extLst>
              <a:ext uri="{FF2B5EF4-FFF2-40B4-BE49-F238E27FC236}">
                <a16:creationId xmlns:a16="http://schemas.microsoft.com/office/drawing/2014/main" id="{2B73B9BA-8434-497F-B8FA-F828B48F38A1}"/>
              </a:ext>
            </a:extLst>
          </p:cNvPr>
          <p:cNvSpPr/>
          <p:nvPr/>
        </p:nvSpPr>
        <p:spPr>
          <a:xfrm>
            <a:off x="7728530" y="1193681"/>
            <a:ext cx="2081852" cy="1168519"/>
          </a:xfrm>
          <a:prstGeom prst="rect">
            <a:avLst/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9" name="Rectangle 38">
            <a:hlinkClick r:id="rId16" action="ppaction://hlinksldjump"/>
            <a:extLst>
              <a:ext uri="{FF2B5EF4-FFF2-40B4-BE49-F238E27FC236}">
                <a16:creationId xmlns:a16="http://schemas.microsoft.com/office/drawing/2014/main" id="{E0115321-F107-47B8-8407-258DB1384ECA}"/>
              </a:ext>
            </a:extLst>
          </p:cNvPr>
          <p:cNvSpPr/>
          <p:nvPr/>
        </p:nvSpPr>
        <p:spPr>
          <a:xfrm>
            <a:off x="7717396" y="2695396"/>
            <a:ext cx="2081852" cy="1168519"/>
          </a:xfrm>
          <a:prstGeom prst="rect">
            <a:avLst/>
          </a:pr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0" name="Rectangle 39">
            <a:hlinkClick r:id="rId18" action="ppaction://hlinksldjump"/>
            <a:extLst>
              <a:ext uri="{FF2B5EF4-FFF2-40B4-BE49-F238E27FC236}">
                <a16:creationId xmlns:a16="http://schemas.microsoft.com/office/drawing/2014/main" id="{504F3753-BC03-4025-BC7C-2D2EB49918A9}"/>
              </a:ext>
            </a:extLst>
          </p:cNvPr>
          <p:cNvSpPr/>
          <p:nvPr/>
        </p:nvSpPr>
        <p:spPr>
          <a:xfrm>
            <a:off x="7747529" y="4195163"/>
            <a:ext cx="2081852" cy="1168519"/>
          </a:xfrm>
          <a:prstGeom prst="rect">
            <a:avLst/>
          </a:prstGeom>
          <a:blipFill dpi="0"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Rectangle 40">
            <a:hlinkClick r:id="rId20" action="ppaction://hlinksldjump"/>
            <a:extLst>
              <a:ext uri="{FF2B5EF4-FFF2-40B4-BE49-F238E27FC236}">
                <a16:creationId xmlns:a16="http://schemas.microsoft.com/office/drawing/2014/main" id="{2014D481-C7B4-4237-85CB-61D9F231BC3B}"/>
              </a:ext>
            </a:extLst>
          </p:cNvPr>
          <p:cNvSpPr/>
          <p:nvPr/>
        </p:nvSpPr>
        <p:spPr>
          <a:xfrm>
            <a:off x="7736726" y="5690414"/>
            <a:ext cx="2081852" cy="1168519"/>
          </a:xfrm>
          <a:prstGeom prst="rect">
            <a:avLst/>
          </a:prstGeom>
          <a:blipFill dpi="0"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TextBox 41">
            <a:hlinkClick r:id="rId14" action="ppaction://hlinksldjump"/>
            <a:extLst>
              <a:ext uri="{FF2B5EF4-FFF2-40B4-BE49-F238E27FC236}">
                <a16:creationId xmlns:a16="http://schemas.microsoft.com/office/drawing/2014/main" id="{D277E518-4A49-4098-BF26-A66FFB33F6AB}"/>
              </a:ext>
            </a:extLst>
          </p:cNvPr>
          <p:cNvSpPr txBox="1"/>
          <p:nvPr/>
        </p:nvSpPr>
        <p:spPr>
          <a:xfrm>
            <a:off x="9834612" y="1119858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NỘI DUNG 5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3" name="TextBox 42">
            <a:hlinkClick r:id="rId16" action="ppaction://hlinksldjump"/>
            <a:extLst>
              <a:ext uri="{FF2B5EF4-FFF2-40B4-BE49-F238E27FC236}">
                <a16:creationId xmlns:a16="http://schemas.microsoft.com/office/drawing/2014/main" id="{77A5F5C4-B5FA-4713-BE09-3ECBF6A72655}"/>
              </a:ext>
            </a:extLst>
          </p:cNvPr>
          <p:cNvSpPr txBox="1"/>
          <p:nvPr/>
        </p:nvSpPr>
        <p:spPr>
          <a:xfrm>
            <a:off x="9818578" y="2624484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1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hlinkClick r:id="rId18" action="ppaction://hlinksldjump"/>
            <a:extLst>
              <a:ext uri="{FF2B5EF4-FFF2-40B4-BE49-F238E27FC236}">
                <a16:creationId xmlns:a16="http://schemas.microsoft.com/office/drawing/2014/main" id="{A4B4FF55-F5C0-43DE-9609-F928F6752D8A}"/>
              </a:ext>
            </a:extLst>
          </p:cNvPr>
          <p:cNvSpPr txBox="1"/>
          <p:nvPr/>
        </p:nvSpPr>
        <p:spPr>
          <a:xfrm>
            <a:off x="9888190" y="4137226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2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5" name="TextBox 44">
            <a:hlinkClick r:id="rId20" action="ppaction://hlinksldjump"/>
            <a:extLst>
              <a:ext uri="{FF2B5EF4-FFF2-40B4-BE49-F238E27FC236}">
                <a16:creationId xmlns:a16="http://schemas.microsoft.com/office/drawing/2014/main" id="{FB354CE6-7177-4850-8B1A-6FED22FC00A2}"/>
              </a:ext>
            </a:extLst>
          </p:cNvPr>
          <p:cNvSpPr txBox="1"/>
          <p:nvPr/>
        </p:nvSpPr>
        <p:spPr>
          <a:xfrm>
            <a:off x="9829381" y="5597218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4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689C3EE-2A5D-4E17-8293-3317E83D47E6}"/>
              </a:ext>
            </a:extLst>
          </p:cNvPr>
          <p:cNvSpPr/>
          <p:nvPr/>
        </p:nvSpPr>
        <p:spPr>
          <a:xfrm>
            <a:off x="57070" y="4856201"/>
            <a:ext cx="7542823" cy="527454"/>
          </a:xfrm>
          <a:prstGeom prst="roundRect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2F5B5A4-AFB4-44F5-8691-59EEA8B5D52B}"/>
              </a:ext>
            </a:extLst>
          </p:cNvPr>
          <p:cNvCxnSpPr>
            <a:cxnSpLocks/>
          </p:cNvCxnSpPr>
          <p:nvPr/>
        </p:nvCxnSpPr>
        <p:spPr>
          <a:xfrm>
            <a:off x="197910" y="4961878"/>
            <a:ext cx="72212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18CC7511-74B2-4F3F-A715-B2BA06283158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74220" b="78888" l="85155" r="88087">
                        <a14:foregroundMark x1="87656" y1="75833" x2="87656" y2="75833"/>
                        <a14:foregroundMark x1="87344" y1="75833" x2="87344" y2="75833"/>
                        <a14:foregroundMark x1="85573" y1="75000" x2="85573" y2="75000"/>
                        <a14:foregroundMark x1="85521" y1="77963" x2="85521" y2="77963"/>
                        <a14:foregroundMark x1="87448" y1="78056" x2="87448" y2="78056"/>
                      </a14:backgroundRemoval>
                    </a14:imgEffect>
                  </a14:imgLayer>
                </a14:imgProps>
              </a:ext>
            </a:extLst>
          </a:blip>
          <a:srcRect l="84788" t="73637" r="11546" b="20529"/>
          <a:stretch/>
        </p:blipFill>
        <p:spPr>
          <a:xfrm>
            <a:off x="7159381" y="5052580"/>
            <a:ext cx="301799" cy="27019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5593E12-25D8-421B-894E-4EB9D6ED7422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73361" b="79718" l="79527" r="83240">
                        <a14:foregroundMark x1="80052" y1="77685" x2="80052" y2="77685"/>
                        <a14:foregroundMark x1="79792" y1="78796" x2="79792" y2="78796"/>
                        <a14:foregroundMark x1="80938" y1="77963" x2="80938" y2="77963"/>
                        <a14:backgroundMark x1="81406" y1="76389" x2="81406" y2="76389"/>
                        <a14:backgroundMark x1="81563" y1="75463" x2="81823" y2="76574"/>
                      </a14:backgroundRemoval>
                    </a14:imgEffect>
                  </a14:imgLayer>
                </a14:imgProps>
              </a:ext>
            </a:extLst>
          </a:blip>
          <a:srcRect l="79063" t="72566" r="16296" b="19487"/>
          <a:stretch/>
        </p:blipFill>
        <p:spPr>
          <a:xfrm>
            <a:off x="6723246" y="5043775"/>
            <a:ext cx="313621" cy="30206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1274686-02FD-402F-B296-FC47268A3DF3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74237" b="79549" l="68878" r="72891">
                        <a14:foregroundMark x1="71354" y1="77130" x2="71354" y2="77130"/>
                      </a14:backgroundRemoval>
                    </a14:imgEffect>
                  </a14:imgLayer>
                </a14:imgProps>
              </a:ext>
            </a:extLst>
          </a:blip>
          <a:srcRect l="68376" t="73573" r="26607" b="19787"/>
          <a:stretch/>
        </p:blipFill>
        <p:spPr>
          <a:xfrm>
            <a:off x="6195590" y="5086095"/>
            <a:ext cx="398690" cy="29681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E902C2E-74D1-4B54-BBFE-027BC754F574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73519" b="78333" l="63802" r="67448">
                        <a14:foregroundMark x1="67448" y1="75556" x2="67448" y2="75556"/>
                        <a14:foregroundMark x1="65521" y1="78333" x2="65521" y2="78333"/>
                      </a14:backgroundRemoval>
                    </a14:imgEffect>
                  </a14:imgLayer>
                </a14:imgProps>
              </a:ext>
            </a:extLst>
          </a:blip>
          <a:srcRect l="63415" t="73052" r="32153" b="21032"/>
          <a:stretch/>
        </p:blipFill>
        <p:spPr>
          <a:xfrm>
            <a:off x="5678763" y="5009041"/>
            <a:ext cx="429646" cy="32260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872A1C1-4DD9-4625-803D-764EFD24604D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74395" b="78848" l="58752" r="62207">
                        <a14:foregroundMark x1="60625" y1="76111" x2="60885" y2="76481"/>
                        <a14:foregroundMark x1="60000" y1="77685" x2="60208" y2="77593"/>
                        <a14:foregroundMark x1="59635" y1="76296" x2="59740" y2="76296"/>
                        <a14:foregroundMark x1="61198" y1="77500" x2="61198" y2="77500"/>
                      </a14:backgroundRemoval>
                    </a14:imgEffect>
                  </a14:imgLayer>
                </a14:imgProps>
              </a:ext>
            </a:extLst>
          </a:blip>
          <a:srcRect l="58320" t="73838" r="37361" b="20595"/>
          <a:stretch/>
        </p:blipFill>
        <p:spPr>
          <a:xfrm>
            <a:off x="5259607" y="5087839"/>
            <a:ext cx="336031" cy="24362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BA4EF88-A21B-4638-8388-F367CD6C3D55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73687" b="78770" l="52361" r="57129"/>
                    </a14:imgEffect>
                  </a14:imgLayer>
                </a14:imgProps>
              </a:ext>
            </a:extLst>
          </a:blip>
          <a:srcRect l="51765" t="73052" r="42275" b="20595"/>
          <a:stretch/>
        </p:blipFill>
        <p:spPr>
          <a:xfrm>
            <a:off x="4610929" y="5025246"/>
            <a:ext cx="565553" cy="33912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D4F5A4F-D8D2-4D05-A1D0-3891A77F00D8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73801" b="78832" l="10349" r="13580">
                        <a14:foregroundMark x1="12552" y1="77500" x2="12552" y2="77500"/>
                      </a14:backgroundRemoval>
                    </a14:imgEffect>
                  </a14:imgLayer>
                </a14:imgProps>
              </a:ext>
            </a:extLst>
          </a:blip>
          <a:srcRect l="9945" t="73172" r="86016" b="20539"/>
          <a:stretch/>
        </p:blipFill>
        <p:spPr>
          <a:xfrm>
            <a:off x="156747" y="5017297"/>
            <a:ext cx="351654" cy="307958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F0D3CB5B-CFB5-4E23-B3DC-6A7DF798AFE9}"/>
              </a:ext>
            </a:extLst>
          </p:cNvPr>
          <p:cNvSpPr/>
          <p:nvPr/>
        </p:nvSpPr>
        <p:spPr>
          <a:xfrm>
            <a:off x="7348737" y="4903799"/>
            <a:ext cx="107094" cy="1162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617EBED-3FC4-49CA-B536-313467EF4E44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74427" b="78399" l="15360" r="19071">
                        <a14:foregroundMark x1="18229" y1="75741" x2="18229" y2="75741"/>
                      </a14:backgroundRemoval>
                    </a14:imgEffect>
                  </a14:imgLayer>
                </a14:imgProps>
              </a:ext>
            </a:extLst>
          </a:blip>
          <a:srcRect l="16005" t="73692" r="81355" b="20806"/>
          <a:stretch/>
        </p:blipFill>
        <p:spPr>
          <a:xfrm>
            <a:off x="599184" y="5030039"/>
            <a:ext cx="228226" cy="26764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420C72B-76AF-4EDB-87DC-32C677C0B858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83008" b="87604" l="21103" r="24377">
                        <a14:foregroundMark x1="22448" y1="84074" x2="22448" y2="84074"/>
                        <a14:foregroundMark x1="22500" y1="83704" x2="22500" y2="83704"/>
                        <a14:foregroundMark x1="22552" y1="83796" x2="22552" y2="83796"/>
                        <a14:foregroundMark x1="22813" y1="85556" x2="22813" y2="85556"/>
                        <a14:foregroundMark x1="23438" y1="84352" x2="23438" y2="84352"/>
                      </a14:backgroundRemoval>
                    </a14:imgEffect>
                  </a14:imgLayer>
                </a14:imgProps>
              </a:ext>
            </a:extLst>
          </a:blip>
          <a:srcRect l="20694" t="82434" r="75214" b="11822"/>
          <a:stretch/>
        </p:blipFill>
        <p:spPr>
          <a:xfrm>
            <a:off x="1002228" y="5045733"/>
            <a:ext cx="304720" cy="24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8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5B6F4E-EA76-4B4C-BE65-6FF786FB12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319D05-620A-45E1-A40B-001A2E6FFC2C}"/>
              </a:ext>
            </a:extLst>
          </p:cNvPr>
          <p:cNvSpPr/>
          <p:nvPr/>
        </p:nvSpPr>
        <p:spPr>
          <a:xfrm>
            <a:off x="0" y="0"/>
            <a:ext cx="12192000" cy="855133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82ED02-9649-46FB-8450-DE338AE3BA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7" t="9815" r="94549" b="83766"/>
          <a:stretch/>
        </p:blipFill>
        <p:spPr>
          <a:xfrm>
            <a:off x="160868" y="200568"/>
            <a:ext cx="508000" cy="5469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DC9050-9036-4BAF-9154-236902BAC1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6" t="9555" r="81945" b="83779"/>
          <a:stretch/>
        </p:blipFill>
        <p:spPr>
          <a:xfrm>
            <a:off x="668868" y="129498"/>
            <a:ext cx="1854199" cy="61806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DCED5DA-D037-4138-B3D5-AFD261E6A2DC}"/>
              </a:ext>
            </a:extLst>
          </p:cNvPr>
          <p:cNvSpPr/>
          <p:nvPr/>
        </p:nvSpPr>
        <p:spPr>
          <a:xfrm>
            <a:off x="3264408" y="272597"/>
            <a:ext cx="4562856" cy="426650"/>
          </a:xfrm>
          <a:prstGeom prst="rect">
            <a:avLst/>
          </a:prstGeom>
          <a:solidFill>
            <a:srgbClr val="121212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E3E3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1</a:t>
            </a:r>
            <a:endParaRPr lang="vi-VN" b="1">
              <a:solidFill>
                <a:srgbClr val="E3E3E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1701E8-3311-4C49-8619-F2A2B4F475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578" t="12987" r="48203" b="82997"/>
          <a:stretch/>
        </p:blipFill>
        <p:spPr>
          <a:xfrm>
            <a:off x="7228915" y="352114"/>
            <a:ext cx="514350" cy="27541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4A80EFC-00CB-4782-8B0A-4528661B26AA}"/>
              </a:ext>
            </a:extLst>
          </p:cNvPr>
          <p:cNvSpPr/>
          <p:nvPr/>
        </p:nvSpPr>
        <p:spPr>
          <a:xfrm>
            <a:off x="7827264" y="272597"/>
            <a:ext cx="669036" cy="426650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03C67D1-3E3D-4799-870E-0004BE970F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191" t="12200" r="41944" b="83058"/>
          <a:stretch/>
        </p:blipFill>
        <p:spPr>
          <a:xfrm>
            <a:off x="7987157" y="323311"/>
            <a:ext cx="349250" cy="3252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BD0B66-F87F-47F2-9BFB-FD18FB5C12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319" t="10309" r="33194" b="81745"/>
          <a:stretch/>
        </p:blipFill>
        <p:spPr>
          <a:xfrm>
            <a:off x="8568605" y="155103"/>
            <a:ext cx="669036" cy="544926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0C03A326-C635-46E5-A10B-CA16E47E751D}"/>
              </a:ext>
            </a:extLst>
          </p:cNvPr>
          <p:cNvSpPr/>
          <p:nvPr/>
        </p:nvSpPr>
        <p:spPr>
          <a:xfrm>
            <a:off x="11590867" y="196334"/>
            <a:ext cx="440265" cy="447964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B4339AC-4D43-4991-AAFB-02629DB7F5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1628" t="11100" r="12847" b="81531"/>
          <a:stretch/>
        </p:blipFill>
        <p:spPr>
          <a:xfrm>
            <a:off x="10993790" y="214549"/>
            <a:ext cx="597077" cy="4479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E85E38-A9F1-4DA5-979C-7A7F3438F8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6805" t="12470" r="20417" b="82345"/>
          <a:stretch/>
        </p:blipFill>
        <p:spPr>
          <a:xfrm>
            <a:off x="10616531" y="292932"/>
            <a:ext cx="338667" cy="355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E8C91FA-45C0-4F7B-9E0A-FCB6FCC9190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0281" t="12470" r="26806" b="83086"/>
          <a:stretch/>
        </p:blipFill>
        <p:spPr>
          <a:xfrm>
            <a:off x="10002858" y="311531"/>
            <a:ext cx="355263" cy="30480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8817454-A3DF-433A-BADF-600AE169A60B}"/>
              </a:ext>
            </a:extLst>
          </p:cNvPr>
          <p:cNvSpPr/>
          <p:nvPr/>
        </p:nvSpPr>
        <p:spPr>
          <a:xfrm>
            <a:off x="0" y="855133"/>
            <a:ext cx="2523067" cy="6002866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4B6ABA2-26BD-4844-B175-E32403B1A69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4346" r="95438" b="34209"/>
          <a:stretch/>
        </p:blipFill>
        <p:spPr>
          <a:xfrm>
            <a:off x="0" y="2559226"/>
            <a:ext cx="748145" cy="290064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33A6E32-F58F-4352-BDC7-EEB992A733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7839" b="21295" l="1778" r="3445"/>
                    </a14:imgEffect>
                  </a14:imgLayer>
                </a14:imgProps>
              </a:ext>
            </a:extLst>
          </a:blip>
          <a:srcRect l="1570" t="17407" r="96347" b="78273"/>
          <a:stretch/>
        </p:blipFill>
        <p:spPr>
          <a:xfrm>
            <a:off x="160868" y="948134"/>
            <a:ext cx="450060" cy="52506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18BED1A-08C0-4EF3-B65C-3F475D8B7752}"/>
              </a:ext>
            </a:extLst>
          </p:cNvPr>
          <p:cNvSpPr txBox="1"/>
          <p:nvPr/>
        </p:nvSpPr>
        <p:spPr>
          <a:xfrm>
            <a:off x="668868" y="1010611"/>
            <a:ext cx="1396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FCFC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Tên nhóm</a:t>
            </a:r>
            <a:endParaRPr lang="vi-VN">
              <a:solidFill>
                <a:srgbClr val="CFCFC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6298D22-1452-49DF-A32E-E0FCF881CF8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3126" b="26187" l="1400" r="3345">
                        <a14:foregroundMark x1="2604" y1="24537" x2="2604" y2="24537"/>
                        <a14:foregroundMark x1="2760" y1="24352" x2="2760" y2="24352"/>
                      </a14:backgroundRemoval>
                    </a14:imgEffect>
                  </a14:imgLayer>
                </a14:imgProps>
              </a:ext>
            </a:extLst>
          </a:blip>
          <a:srcRect l="1157" t="22743" r="96412" b="73430"/>
          <a:stretch/>
        </p:blipFill>
        <p:spPr>
          <a:xfrm>
            <a:off x="106111" y="1513157"/>
            <a:ext cx="445084" cy="39421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A9D857C-F3F2-4755-B76F-E770A00760F0}"/>
              </a:ext>
            </a:extLst>
          </p:cNvPr>
          <p:cNvSpPr txBox="1"/>
          <p:nvPr/>
        </p:nvSpPr>
        <p:spPr>
          <a:xfrm>
            <a:off x="668868" y="1513157"/>
            <a:ext cx="1396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FCFC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</a:t>
            </a:r>
            <a:endParaRPr lang="vi-VN">
              <a:solidFill>
                <a:srgbClr val="CFCFC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416DD37-CED3-4320-A1E2-8C33E6DDABCE}"/>
              </a:ext>
            </a:extLst>
          </p:cNvPr>
          <p:cNvSpPr txBox="1"/>
          <p:nvPr/>
        </p:nvSpPr>
        <p:spPr>
          <a:xfrm>
            <a:off x="668868" y="2713346"/>
            <a:ext cx="1534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FCFC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Thư viện</a:t>
            </a:r>
            <a:endParaRPr lang="vi-VN">
              <a:solidFill>
                <a:srgbClr val="CFCFC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2D5F65B-D4BD-4C3B-8461-773CCE395C0D}"/>
              </a:ext>
            </a:extLst>
          </p:cNvPr>
          <p:cNvSpPr txBox="1"/>
          <p:nvPr/>
        </p:nvSpPr>
        <p:spPr>
          <a:xfrm>
            <a:off x="636125" y="3182474"/>
            <a:ext cx="1827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FCFC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đã xem</a:t>
            </a:r>
            <a:endParaRPr lang="vi-VN">
              <a:solidFill>
                <a:srgbClr val="CFCFC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DC05648-ACC3-4639-89CB-5BF10763F2ED}"/>
              </a:ext>
            </a:extLst>
          </p:cNvPr>
          <p:cNvSpPr txBox="1"/>
          <p:nvPr/>
        </p:nvSpPr>
        <p:spPr>
          <a:xfrm>
            <a:off x="626988" y="3652518"/>
            <a:ext cx="1827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FCFC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của bạn</a:t>
            </a:r>
            <a:endParaRPr lang="vi-VN">
              <a:solidFill>
                <a:srgbClr val="CFCFC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09551D0-1666-41EE-AE80-597801BF4BEE}"/>
              </a:ext>
            </a:extLst>
          </p:cNvPr>
          <p:cNvSpPr txBox="1"/>
          <p:nvPr/>
        </p:nvSpPr>
        <p:spPr>
          <a:xfrm>
            <a:off x="636125" y="4109710"/>
            <a:ext cx="1534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FCFC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 sau </a:t>
            </a:r>
            <a:endParaRPr lang="vi-VN">
              <a:solidFill>
                <a:srgbClr val="CFCFC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380C353-7B17-4A1E-BBC0-6A30662DFD92}"/>
              </a:ext>
            </a:extLst>
          </p:cNvPr>
          <p:cNvSpPr txBox="1"/>
          <p:nvPr/>
        </p:nvSpPr>
        <p:spPr>
          <a:xfrm>
            <a:off x="610927" y="4590775"/>
            <a:ext cx="1912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FCFC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đã thích</a:t>
            </a:r>
            <a:endParaRPr lang="vi-VN">
              <a:solidFill>
                <a:srgbClr val="CFCFC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4D2F37-52FB-4263-B8FC-D4CE9CF3579C}"/>
              </a:ext>
            </a:extLst>
          </p:cNvPr>
          <p:cNvSpPr txBox="1"/>
          <p:nvPr/>
        </p:nvSpPr>
        <p:spPr>
          <a:xfrm>
            <a:off x="642141" y="5058656"/>
            <a:ext cx="1534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FCFC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endParaRPr lang="vi-VN">
              <a:solidFill>
                <a:srgbClr val="CFCFC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D9DAE98-0CA9-436E-9745-94D60B087128}"/>
              </a:ext>
            </a:extLst>
          </p:cNvPr>
          <p:cNvCxnSpPr/>
          <p:nvPr/>
        </p:nvCxnSpPr>
        <p:spPr>
          <a:xfrm>
            <a:off x="33806" y="2559226"/>
            <a:ext cx="2500559" cy="0"/>
          </a:xfrm>
          <a:prstGeom prst="line">
            <a:avLst/>
          </a:prstGeom>
          <a:ln w="19050">
            <a:solidFill>
              <a:srgbClr val="2F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B87E28B-6B54-44A5-B9CF-79129ED60444}"/>
              </a:ext>
            </a:extLst>
          </p:cNvPr>
          <p:cNvCxnSpPr/>
          <p:nvPr/>
        </p:nvCxnSpPr>
        <p:spPr>
          <a:xfrm>
            <a:off x="0" y="5459870"/>
            <a:ext cx="2500559" cy="0"/>
          </a:xfrm>
          <a:prstGeom prst="line">
            <a:avLst/>
          </a:prstGeom>
          <a:ln w="19050">
            <a:solidFill>
              <a:srgbClr val="2F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05BD822-7CDB-4D9E-AAC3-0451489F29AA}"/>
              </a:ext>
            </a:extLst>
          </p:cNvPr>
          <p:cNvSpPr/>
          <p:nvPr/>
        </p:nvSpPr>
        <p:spPr>
          <a:xfrm>
            <a:off x="2523066" y="855134"/>
            <a:ext cx="9687429" cy="1712049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C1EF007-CE0A-4AF8-9BBA-48E64367ECDD}"/>
              </a:ext>
            </a:extLst>
          </p:cNvPr>
          <p:cNvSpPr txBox="1"/>
          <p:nvPr/>
        </p:nvSpPr>
        <p:spPr>
          <a:xfrm>
            <a:off x="5981437" y="962203"/>
            <a:ext cx="51743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>
                <a:solidFill>
                  <a:schemeClr val="bg1"/>
                </a:solidFill>
                <a:latin typeface="Trade Gothic LT Std Bold" panose="020B0804050502020204" pitchFamily="34" charset="0"/>
              </a:rPr>
              <a:t>GroupName</a:t>
            </a:r>
            <a:endParaRPr lang="vi-VN" sz="8000">
              <a:solidFill>
                <a:schemeClr val="bg1"/>
              </a:solidFill>
              <a:latin typeface="Trade Gothic LT 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77ECC3A-DA39-4807-94E4-2F6B6A49B8CF}"/>
              </a:ext>
            </a:extLst>
          </p:cNvPr>
          <p:cNvSpPr/>
          <p:nvPr/>
        </p:nvSpPr>
        <p:spPr>
          <a:xfrm>
            <a:off x="2827191" y="2695355"/>
            <a:ext cx="855133" cy="838200"/>
          </a:xfrm>
          <a:prstGeom prst="ellipse">
            <a:avLst/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E47693-2308-42DC-BECC-731E86DE13D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2731" b="47039" l="47836" r="49142"/>
                    </a14:imgEffect>
                  </a14:imgLayer>
                </a14:imgProps>
              </a:ext>
            </a:extLst>
          </a:blip>
          <a:srcRect l="47673" t="42192" r="50695" b="52422"/>
          <a:stretch/>
        </p:blipFill>
        <p:spPr>
          <a:xfrm>
            <a:off x="6664732" y="2675664"/>
            <a:ext cx="235916" cy="4379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67DF48-79CD-4F12-B063-F2ACD67BB875}"/>
              </a:ext>
            </a:extLst>
          </p:cNvPr>
          <p:cNvSpPr txBox="1"/>
          <p:nvPr/>
        </p:nvSpPr>
        <p:spPr>
          <a:xfrm>
            <a:off x="3694090" y="2713346"/>
            <a:ext cx="3063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THUYẾT TRÌNH</a:t>
            </a:r>
            <a:endParaRPr lang="vi-VN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58FACA3-D997-45D8-9FBA-AC07BA3BDA61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2065" b="49929" l="88254" r="96531"/>
                    </a14:imgEffect>
                  </a14:imgLayer>
                </a14:imgProps>
              </a:ext>
            </a:extLst>
          </a:blip>
          <a:srcRect l="87219" t="41082" r="2434" b="49088"/>
          <a:stretch/>
        </p:blipFill>
        <p:spPr>
          <a:xfrm>
            <a:off x="10719936" y="2716568"/>
            <a:ext cx="1320129" cy="70544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35C1A81-0708-404A-9690-BB4C3061DFA2}"/>
              </a:ext>
            </a:extLst>
          </p:cNvPr>
          <p:cNvSpPr txBox="1"/>
          <p:nvPr/>
        </p:nvSpPr>
        <p:spPr>
          <a:xfrm>
            <a:off x="3706133" y="3032234"/>
            <a:ext cx="1887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người đăng ký</a:t>
            </a:r>
            <a:endParaRPr lang="vi-VN" sz="140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A20139-AFA2-45C6-B2B9-E6FC3FD503C3}"/>
              </a:ext>
            </a:extLst>
          </p:cNvPr>
          <p:cNvSpPr txBox="1"/>
          <p:nvPr/>
        </p:nvSpPr>
        <p:spPr>
          <a:xfrm>
            <a:off x="2482390" y="3921486"/>
            <a:ext cx="3063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 viên trong nhóm</a:t>
            </a:r>
            <a:endParaRPr lang="vi-VN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38BE29D-3EBA-4261-A785-AB99260A94F7}"/>
              </a:ext>
            </a:extLst>
          </p:cNvPr>
          <p:cNvSpPr/>
          <p:nvPr/>
        </p:nvSpPr>
        <p:spPr>
          <a:xfrm>
            <a:off x="3111486" y="4394172"/>
            <a:ext cx="1324018" cy="1307589"/>
          </a:xfrm>
          <a:prstGeom prst="ellipse">
            <a:avLst/>
          </a:pr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783B8D1-B938-43B5-8DCD-EE6B9F3BAB8A}"/>
              </a:ext>
            </a:extLst>
          </p:cNvPr>
          <p:cNvSpPr/>
          <p:nvPr/>
        </p:nvSpPr>
        <p:spPr>
          <a:xfrm>
            <a:off x="4858277" y="4414998"/>
            <a:ext cx="1324018" cy="1307589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86A3AAD-6FC2-4702-87B0-1B706B961441}"/>
              </a:ext>
            </a:extLst>
          </p:cNvPr>
          <p:cNvSpPr/>
          <p:nvPr/>
        </p:nvSpPr>
        <p:spPr>
          <a:xfrm>
            <a:off x="6605068" y="4392379"/>
            <a:ext cx="1324018" cy="1307589"/>
          </a:xfrm>
          <a:prstGeom prst="ellipse">
            <a:avLst/>
          </a:pr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17019B0-322B-483A-8A4D-49B1FE371675}"/>
              </a:ext>
            </a:extLst>
          </p:cNvPr>
          <p:cNvSpPr/>
          <p:nvPr/>
        </p:nvSpPr>
        <p:spPr>
          <a:xfrm>
            <a:off x="8351859" y="4391951"/>
            <a:ext cx="1324018" cy="1307589"/>
          </a:xfrm>
          <a:prstGeom prst="ellipse">
            <a:avLst/>
          </a:prstGeom>
          <a:blipFill dpi="0"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F7AC185-2F17-4538-BFD0-B92C45AA7782}"/>
              </a:ext>
            </a:extLst>
          </p:cNvPr>
          <p:cNvSpPr/>
          <p:nvPr/>
        </p:nvSpPr>
        <p:spPr>
          <a:xfrm>
            <a:off x="10094281" y="4362764"/>
            <a:ext cx="1324018" cy="1307589"/>
          </a:xfrm>
          <a:prstGeom prst="ellipse">
            <a:avLst/>
          </a:prstGeom>
          <a:blipFill dpi="0"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070AE8C-212E-4468-A57E-773ECBD6D4CB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0207" t="51894" r="1320" b="42482"/>
          <a:stretch/>
        </p:blipFill>
        <p:spPr>
          <a:xfrm>
            <a:off x="2543298" y="3535275"/>
            <a:ext cx="9496767" cy="382855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4DFC219E-E726-422C-9810-5D345B3FE407}"/>
              </a:ext>
            </a:extLst>
          </p:cNvPr>
          <p:cNvSpPr txBox="1"/>
          <p:nvPr/>
        </p:nvSpPr>
        <p:spPr>
          <a:xfrm>
            <a:off x="3144872" y="5728518"/>
            <a:ext cx="1122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 và tên</a:t>
            </a:r>
            <a:endParaRPr lang="vi-VN" sz="16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C70DC1F-CF0D-4961-9046-68F559D0292F}"/>
              </a:ext>
            </a:extLst>
          </p:cNvPr>
          <p:cNvSpPr txBox="1"/>
          <p:nvPr/>
        </p:nvSpPr>
        <p:spPr>
          <a:xfrm>
            <a:off x="4959025" y="5719115"/>
            <a:ext cx="1122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 và tên</a:t>
            </a:r>
            <a:endParaRPr lang="vi-VN" sz="16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0FB2092-3AC7-41F7-9406-3469E3C44951}"/>
              </a:ext>
            </a:extLst>
          </p:cNvPr>
          <p:cNvSpPr txBox="1"/>
          <p:nvPr/>
        </p:nvSpPr>
        <p:spPr>
          <a:xfrm>
            <a:off x="6730420" y="5728518"/>
            <a:ext cx="1122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 và tên</a:t>
            </a:r>
            <a:endParaRPr lang="vi-VN" sz="16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8F273F2-7D1F-4948-A5E5-F430C922D536}"/>
              </a:ext>
            </a:extLst>
          </p:cNvPr>
          <p:cNvSpPr txBox="1"/>
          <p:nvPr/>
        </p:nvSpPr>
        <p:spPr>
          <a:xfrm>
            <a:off x="8452607" y="5732577"/>
            <a:ext cx="1122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 và tên</a:t>
            </a:r>
            <a:endParaRPr lang="vi-VN" sz="16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E16B09C-180A-42EE-B1F7-E871A5E3BFA5}"/>
              </a:ext>
            </a:extLst>
          </p:cNvPr>
          <p:cNvSpPr txBox="1"/>
          <p:nvPr/>
        </p:nvSpPr>
        <p:spPr>
          <a:xfrm>
            <a:off x="10158675" y="5732577"/>
            <a:ext cx="1122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 và tên</a:t>
            </a:r>
            <a:endParaRPr lang="vi-VN" sz="16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AD226AE-A2D2-4884-8CC1-D3753FA85108}"/>
              </a:ext>
            </a:extLst>
          </p:cNvPr>
          <p:cNvSpPr txBox="1"/>
          <p:nvPr/>
        </p:nvSpPr>
        <p:spPr>
          <a:xfrm>
            <a:off x="2985387" y="6002866"/>
            <a:ext cx="1576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người đăng ký</a:t>
            </a:r>
            <a:endParaRPr lang="vi-VN" sz="140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25E6244-67B5-459E-9EA7-A43C15E72C71}"/>
              </a:ext>
            </a:extLst>
          </p:cNvPr>
          <p:cNvSpPr txBox="1"/>
          <p:nvPr/>
        </p:nvSpPr>
        <p:spPr>
          <a:xfrm>
            <a:off x="4757728" y="6004353"/>
            <a:ext cx="1576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người đăng ký</a:t>
            </a:r>
            <a:endParaRPr lang="vi-VN" sz="140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C834B3A-19CE-4B60-8B88-1CEE035B67CB}"/>
              </a:ext>
            </a:extLst>
          </p:cNvPr>
          <p:cNvSpPr txBox="1"/>
          <p:nvPr/>
        </p:nvSpPr>
        <p:spPr>
          <a:xfrm>
            <a:off x="6445979" y="6000870"/>
            <a:ext cx="1576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người đăng ký</a:t>
            </a:r>
            <a:endParaRPr lang="vi-VN" sz="140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7A63389-E7F5-47EE-8C10-8E24DD358E14}"/>
              </a:ext>
            </a:extLst>
          </p:cNvPr>
          <p:cNvSpPr txBox="1"/>
          <p:nvPr/>
        </p:nvSpPr>
        <p:spPr>
          <a:xfrm>
            <a:off x="8225760" y="6019472"/>
            <a:ext cx="1576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người đăng ký</a:t>
            </a:r>
            <a:endParaRPr lang="vi-VN" sz="140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AF90A60-C2AA-4BE7-B4F1-CE38296595C0}"/>
              </a:ext>
            </a:extLst>
          </p:cNvPr>
          <p:cNvSpPr txBox="1"/>
          <p:nvPr/>
        </p:nvSpPr>
        <p:spPr>
          <a:xfrm>
            <a:off x="9970087" y="6019472"/>
            <a:ext cx="1576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người đăng ký</a:t>
            </a:r>
            <a:endParaRPr lang="vi-VN" sz="140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00805E1-7959-43BE-8212-67D2C51F32A0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24387" t="68561" r="69988" b="28065"/>
          <a:stretch/>
        </p:blipFill>
        <p:spPr>
          <a:xfrm>
            <a:off x="3363233" y="6308647"/>
            <a:ext cx="685800" cy="231423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EFBA37C9-565A-486D-83E3-30D24E25542C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24387" t="68561" r="69988" b="28065"/>
          <a:stretch/>
        </p:blipFill>
        <p:spPr>
          <a:xfrm>
            <a:off x="5177386" y="6315808"/>
            <a:ext cx="685800" cy="231423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461DA8E0-00E6-4470-825E-AFF5F8E26641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24387" t="68561" r="69988" b="28065"/>
          <a:stretch/>
        </p:blipFill>
        <p:spPr>
          <a:xfrm>
            <a:off x="6948781" y="6320068"/>
            <a:ext cx="685800" cy="231423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1A412285-F663-42B9-A631-966C08F1F008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24387" t="68561" r="69988" b="28065"/>
          <a:stretch/>
        </p:blipFill>
        <p:spPr>
          <a:xfrm>
            <a:off x="8670967" y="6318593"/>
            <a:ext cx="685800" cy="23142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D6732ABA-EDAE-4229-B00C-21A8657FFC8B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24387" t="68561" r="69988" b="28065"/>
          <a:stretch/>
        </p:blipFill>
        <p:spPr>
          <a:xfrm>
            <a:off x="10374788" y="6333645"/>
            <a:ext cx="685800" cy="23142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FEDFA22-DEEE-44CB-8473-23B7767F940F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7986" b="31783" l="1426" r="3862">
                        <a14:foregroundMark x1="2708" y1="29352" x2="2708" y2="29352"/>
                        <a14:foregroundMark x1="2604" y1="28981" x2="2604" y2="28981"/>
                        <a14:foregroundMark x1="2552" y1="28889" x2="2448" y2="28981"/>
                        <a14:foregroundMark x1="2292" y1="29444" x2="2448" y2="29815"/>
                        <a14:foregroundMark x1="2604" y1="29259" x2="2760" y2="29444"/>
                        <a14:foregroundMark x1="2604" y1="29352" x2="2240" y2="29352"/>
                        <a14:foregroundMark x1="2865" y1="29537" x2="2865" y2="29537"/>
                        <a14:foregroundMark x1="2917" y1="29259" x2="2917" y2="29259"/>
                        <a14:foregroundMark x1="2292" y1="28796" x2="2292" y2="28796"/>
                        <a14:foregroundMark x1="2240" y1="28796" x2="2240" y2="28796"/>
                        <a14:foregroundMark x1="2865" y1="28889" x2="2865" y2="28889"/>
                        <a14:foregroundMark x1="2917" y1="28889" x2="2917" y2="28889"/>
                        <a14:foregroundMark x1="2135" y1="29352" x2="2135" y2="29352"/>
                      </a14:backgroundRemoval>
                    </a14:imgEffect>
                  </a14:imgLayer>
                </a14:imgProps>
              </a:ext>
            </a:extLst>
          </a:blip>
          <a:srcRect l="1121" t="27511" r="95833" b="67742"/>
          <a:stretch/>
        </p:blipFill>
        <p:spPr>
          <a:xfrm>
            <a:off x="133489" y="2014941"/>
            <a:ext cx="504817" cy="442611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B0E92826-8CA0-4C73-88DC-E9D5DFA8D354}"/>
              </a:ext>
            </a:extLst>
          </p:cNvPr>
          <p:cNvSpPr txBox="1"/>
          <p:nvPr/>
        </p:nvSpPr>
        <p:spPr>
          <a:xfrm>
            <a:off x="636125" y="2042246"/>
            <a:ext cx="1534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FCFC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 viên</a:t>
            </a:r>
            <a:endParaRPr lang="vi-VN">
              <a:solidFill>
                <a:srgbClr val="CFCFC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B7C26B3-EB7D-464A-9F69-3D843341209F}"/>
              </a:ext>
            </a:extLst>
          </p:cNvPr>
          <p:cNvSpPr/>
          <p:nvPr/>
        </p:nvSpPr>
        <p:spPr>
          <a:xfrm>
            <a:off x="1" y="1985696"/>
            <a:ext cx="2519054" cy="525064"/>
          </a:xfrm>
          <a:prstGeom prst="rect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8346D366-F473-40C9-BDC0-8AD01EC2EA8D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28043" b="31235" l="1874" r="3462">
                        <a14:foregroundMark x1="2500" y1="29259" x2="2656" y2="29167"/>
                        <a14:foregroundMark x1="2448" y1="29444" x2="2292" y2="29444"/>
                        <a14:foregroundMark x1="2813" y1="29537" x2="2813" y2="29352"/>
                        <a14:foregroundMark x1="2813" y1="29352" x2="2813" y2="29630"/>
                        <a14:foregroundMark x1="2969" y1="29352" x2="2969" y2="29352"/>
                        <a14:foregroundMark x1="3021" y1="29352" x2="3021" y2="29352"/>
                        <a14:foregroundMark x1="2135" y1="29444" x2="2135" y2="29444"/>
                      </a14:backgroundRemoval>
                    </a14:imgEffect>
                  </a14:imgLayer>
                </a14:imgProps>
              </a:ext>
            </a:extLst>
          </a:blip>
          <a:srcRect l="1675" t="27644" r="96339" b="68366"/>
          <a:stretch/>
        </p:blipFill>
        <p:spPr>
          <a:xfrm>
            <a:off x="223157" y="2028573"/>
            <a:ext cx="328038" cy="370676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576993A4-9D05-4EBF-B595-ED9BBD930E44}"/>
              </a:ext>
            </a:extLst>
          </p:cNvPr>
          <p:cNvSpPr txBox="1"/>
          <p:nvPr/>
        </p:nvSpPr>
        <p:spPr>
          <a:xfrm>
            <a:off x="630321" y="2050410"/>
            <a:ext cx="1534006" cy="369332"/>
          </a:xfrm>
          <a:prstGeom prst="rect">
            <a:avLst/>
          </a:prstGeom>
          <a:solidFill>
            <a:srgbClr val="383838"/>
          </a:solidFill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DFDF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 viên</a:t>
            </a:r>
            <a:endParaRPr lang="vi-VN">
              <a:solidFill>
                <a:srgbClr val="FDFDF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7970EB3-9C4C-45A7-8600-195D8A691E75}"/>
              </a:ext>
            </a:extLst>
          </p:cNvPr>
          <p:cNvSpPr/>
          <p:nvPr/>
        </p:nvSpPr>
        <p:spPr>
          <a:xfrm>
            <a:off x="0" y="1448625"/>
            <a:ext cx="2523625" cy="525064"/>
          </a:xfrm>
          <a:prstGeom prst="rect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43D820B-D9B0-42CB-A25C-67D70C86D2B7}"/>
              </a:ext>
            </a:extLst>
          </p:cNvPr>
          <p:cNvSpPr txBox="1"/>
          <p:nvPr/>
        </p:nvSpPr>
        <p:spPr>
          <a:xfrm>
            <a:off x="668868" y="1515652"/>
            <a:ext cx="1396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FCFC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</a:t>
            </a:r>
            <a:endParaRPr lang="vi-VN">
              <a:solidFill>
                <a:srgbClr val="CFCFC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322BAB2-9BEF-4B92-87B1-798AAD17624E}"/>
              </a:ext>
            </a:extLst>
          </p:cNvPr>
          <p:cNvSpPr txBox="1"/>
          <p:nvPr/>
        </p:nvSpPr>
        <p:spPr>
          <a:xfrm>
            <a:off x="668867" y="1513157"/>
            <a:ext cx="1396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DFDF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</a:t>
            </a:r>
            <a:endParaRPr lang="vi-VN">
              <a:solidFill>
                <a:srgbClr val="FDFDF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3565F4-A5DE-472E-8BB5-6F66ADE9B325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23205" b="26035" l="1647" r="3361">
                        <a14:foregroundMark x1="2344" y1="24815" x2="2656" y2="24722"/>
                      </a14:backgroundRemoval>
                    </a14:imgEffect>
                  </a14:imgLayer>
                </a14:imgProps>
              </a:ext>
            </a:extLst>
          </a:blip>
          <a:srcRect l="1433" t="22851" r="96425" b="73611"/>
          <a:stretch/>
        </p:blipFill>
        <p:spPr>
          <a:xfrm>
            <a:off x="160868" y="1525406"/>
            <a:ext cx="390327" cy="362636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BB4432D9-1B3E-4970-8071-6CF4D1653CB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667" b="95667" l="10000" r="90000">
                        <a14:foregroundMark x1="23667" y1="5500" x2="27889" y2="12500"/>
                        <a14:foregroundMark x1="20556" y1="833" x2="20556" y2="833"/>
                        <a14:foregroundMark x1="29444" y1="19167" x2="61000" y2="58667"/>
                        <a14:foregroundMark x1="61000" y1="58667" x2="61333" y2="67000"/>
                        <a14:foregroundMark x1="63667" y1="74000" x2="72222" y2="86000"/>
                        <a14:foregroundMark x1="44778" y1="90167" x2="44778" y2="90167"/>
                        <a14:foregroundMark x1="70889" y1="95667" x2="71222" y2="95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4639">
            <a:off x="11678708" y="7120334"/>
            <a:ext cx="800100" cy="533400"/>
          </a:xfrm>
          <a:prstGeom prst="rect">
            <a:avLst/>
          </a:prstGeom>
        </p:spPr>
      </p:pic>
      <p:sp>
        <p:nvSpPr>
          <p:cNvPr id="118" name="Rectangle 117">
            <a:extLst>
              <a:ext uri="{FF2B5EF4-FFF2-40B4-BE49-F238E27FC236}">
                <a16:creationId xmlns:a16="http://schemas.microsoft.com/office/drawing/2014/main" id="{7E2BBDEA-E3DA-446A-A543-9D52CCA47A70}"/>
              </a:ext>
            </a:extLst>
          </p:cNvPr>
          <p:cNvSpPr/>
          <p:nvPr/>
        </p:nvSpPr>
        <p:spPr>
          <a:xfrm rot="2037786">
            <a:off x="10852812" y="-3439940"/>
            <a:ext cx="8065505" cy="2158797"/>
          </a:xfrm>
          <a:prstGeom prst="rect">
            <a:avLst/>
          </a:prstGeom>
          <a:blipFill dpi="0"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E67B01C-A9E3-4EBC-B078-8D2BFC402559}"/>
              </a:ext>
            </a:extLst>
          </p:cNvPr>
          <p:cNvSpPr txBox="1"/>
          <p:nvPr/>
        </p:nvSpPr>
        <p:spPr>
          <a:xfrm rot="5100996">
            <a:off x="10388225" y="2609101"/>
            <a:ext cx="60179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chemeClr val="bg1"/>
                </a:solidFill>
              </a:rPr>
              <a:t>NỘI DUNG THUYẾT TRÌNH</a:t>
            </a:r>
            <a:endParaRPr lang="vi-VN" sz="5400" b="1">
              <a:solidFill>
                <a:schemeClr val="bg1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2A49A29-8F13-4298-B061-3D54F9FFEF75}"/>
              </a:ext>
            </a:extLst>
          </p:cNvPr>
          <p:cNvSpPr/>
          <p:nvPr/>
        </p:nvSpPr>
        <p:spPr>
          <a:xfrm>
            <a:off x="1734494" y="-1901644"/>
            <a:ext cx="2337291" cy="1325913"/>
          </a:xfrm>
          <a:prstGeom prst="rect">
            <a:avLst/>
          </a:prstGeom>
          <a:blipFill dpi="0" rotWithShape="1"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1E688DC-38D3-41B3-A2C5-B7FE668D93B0}"/>
              </a:ext>
            </a:extLst>
          </p:cNvPr>
          <p:cNvSpPr/>
          <p:nvPr/>
        </p:nvSpPr>
        <p:spPr>
          <a:xfrm>
            <a:off x="5302107" y="-2326676"/>
            <a:ext cx="2337291" cy="1325913"/>
          </a:xfrm>
          <a:prstGeom prst="rect">
            <a:avLst/>
          </a:prstGeom>
          <a:blipFill dpi="0" rotWithShape="1"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91A8496D-91B4-4133-9FEA-15AB8FEDB20D}"/>
              </a:ext>
            </a:extLst>
          </p:cNvPr>
          <p:cNvSpPr/>
          <p:nvPr/>
        </p:nvSpPr>
        <p:spPr>
          <a:xfrm>
            <a:off x="-3088611" y="7600751"/>
            <a:ext cx="2337291" cy="1325913"/>
          </a:xfrm>
          <a:prstGeom prst="rect">
            <a:avLst/>
          </a:prstGeom>
          <a:blipFill dpi="0" rotWithShape="1"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08B7A63-9909-4627-A351-CDEA4D27F9C2}"/>
              </a:ext>
            </a:extLst>
          </p:cNvPr>
          <p:cNvSpPr/>
          <p:nvPr/>
        </p:nvSpPr>
        <p:spPr>
          <a:xfrm>
            <a:off x="7228915" y="6977532"/>
            <a:ext cx="2337291" cy="1325913"/>
          </a:xfrm>
          <a:prstGeom prst="rect">
            <a:avLst/>
          </a:prstGeom>
          <a:blipFill dpi="0" rotWithShape="1"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D744807-45C2-4111-A6FC-D486AEF65AA0}"/>
              </a:ext>
            </a:extLst>
          </p:cNvPr>
          <p:cNvSpPr/>
          <p:nvPr/>
        </p:nvSpPr>
        <p:spPr>
          <a:xfrm>
            <a:off x="5302107" y="-933198"/>
            <a:ext cx="409796" cy="392278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90A2E18-99F4-452E-8D05-ADF80A89E224}"/>
              </a:ext>
            </a:extLst>
          </p:cNvPr>
          <p:cNvSpPr/>
          <p:nvPr/>
        </p:nvSpPr>
        <p:spPr>
          <a:xfrm>
            <a:off x="8897917" y="-602662"/>
            <a:ext cx="390943" cy="369332"/>
          </a:xfrm>
          <a:prstGeom prst="ellipse">
            <a:avLst/>
          </a:pr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2A100D13-9F82-45AF-A7F2-777F89FDB6BA}"/>
              </a:ext>
            </a:extLst>
          </p:cNvPr>
          <p:cNvSpPr/>
          <p:nvPr/>
        </p:nvSpPr>
        <p:spPr>
          <a:xfrm>
            <a:off x="-3088611" y="8983319"/>
            <a:ext cx="361840" cy="336438"/>
          </a:xfrm>
          <a:prstGeom prst="ellipse">
            <a:avLst/>
          </a:prstGeom>
          <a:blipFill dpi="0"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6EAD225F-AECF-4139-BE72-74F99832056D}"/>
              </a:ext>
            </a:extLst>
          </p:cNvPr>
          <p:cNvSpPr/>
          <p:nvPr/>
        </p:nvSpPr>
        <p:spPr>
          <a:xfrm>
            <a:off x="7228915" y="8350836"/>
            <a:ext cx="361840" cy="336438"/>
          </a:xfrm>
          <a:prstGeom prst="ellipse">
            <a:avLst/>
          </a:prstGeom>
          <a:blipFill dpi="0"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6757FBA-2160-44FC-AB48-576935E4D0BA}"/>
              </a:ext>
            </a:extLst>
          </p:cNvPr>
          <p:cNvSpPr txBox="1"/>
          <p:nvPr/>
        </p:nvSpPr>
        <p:spPr>
          <a:xfrm>
            <a:off x="2082997" y="-477269"/>
            <a:ext cx="1440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FEFE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1</a:t>
            </a:r>
            <a:endParaRPr lang="vi-VN" sz="1400">
              <a:solidFill>
                <a:srgbClr val="FEFEF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A45D5A6-449A-4E49-9205-61362E9C3DF5}"/>
              </a:ext>
            </a:extLst>
          </p:cNvPr>
          <p:cNvSpPr txBox="1"/>
          <p:nvPr/>
        </p:nvSpPr>
        <p:spPr>
          <a:xfrm>
            <a:off x="5709533" y="-908789"/>
            <a:ext cx="1440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FEFE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2</a:t>
            </a:r>
            <a:endParaRPr lang="vi-VN" sz="1400">
              <a:solidFill>
                <a:srgbClr val="FEFEF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4B146E0-9098-4222-9558-3113F8ED4B2D}"/>
              </a:ext>
            </a:extLst>
          </p:cNvPr>
          <p:cNvSpPr txBox="1"/>
          <p:nvPr/>
        </p:nvSpPr>
        <p:spPr>
          <a:xfrm>
            <a:off x="9299381" y="-566756"/>
            <a:ext cx="1440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FEFE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3</a:t>
            </a:r>
            <a:endParaRPr lang="vi-VN" sz="1400">
              <a:solidFill>
                <a:srgbClr val="FEFEF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3D1ADE4-FC60-4220-B953-6249141F03E8}"/>
              </a:ext>
            </a:extLst>
          </p:cNvPr>
          <p:cNvSpPr txBox="1"/>
          <p:nvPr/>
        </p:nvSpPr>
        <p:spPr>
          <a:xfrm>
            <a:off x="-2734936" y="9008063"/>
            <a:ext cx="1440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FEFE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4</a:t>
            </a:r>
            <a:endParaRPr lang="vi-VN" sz="1400">
              <a:solidFill>
                <a:srgbClr val="FEFEF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5A70A418-33CC-448B-B85F-8C502FA46682}"/>
              </a:ext>
            </a:extLst>
          </p:cNvPr>
          <p:cNvSpPr txBox="1"/>
          <p:nvPr/>
        </p:nvSpPr>
        <p:spPr>
          <a:xfrm>
            <a:off x="7657136" y="8375581"/>
            <a:ext cx="1440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FEFE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5</a:t>
            </a:r>
            <a:endParaRPr lang="vi-VN" sz="1400">
              <a:solidFill>
                <a:srgbClr val="FEFEF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2946765D-E4C1-40B7-85F4-EF03E0F0F087}"/>
              </a:ext>
            </a:extLst>
          </p:cNvPr>
          <p:cNvSpPr/>
          <p:nvPr/>
        </p:nvSpPr>
        <p:spPr>
          <a:xfrm>
            <a:off x="1701505" y="-541979"/>
            <a:ext cx="381492" cy="371262"/>
          </a:xfrm>
          <a:prstGeom prst="ellipse">
            <a:avLst/>
          </a:pr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56FB4177-B256-4672-815B-9F09481DD44E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10000" b="90000" l="10000" r="90000">
                        <a14:foregroundMark x1="39000" y1="39301" x2="46889" y2="50769"/>
                        <a14:foregroundMark x1="52667" y1="44056" x2="48889" y2="49371"/>
                        <a14:foregroundMark x1="48889" y1="49371" x2="47444" y2="48392"/>
                        <a14:foregroundMark x1="57667" y1="45315" x2="58222" y2="57622"/>
                        <a14:foregroundMark x1="62556" y1="49231" x2="54444" y2="55804"/>
                        <a14:foregroundMark x1="54889" y1="54126" x2="46556" y2="538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44" t="31854" r="32199" b="37236"/>
          <a:stretch/>
        </p:blipFill>
        <p:spPr>
          <a:xfrm>
            <a:off x="4115334" y="974667"/>
            <a:ext cx="1923489" cy="1335869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C08399F9-3424-4998-94F5-7581EFD1C53D}"/>
              </a:ext>
            </a:extLst>
          </p:cNvPr>
          <p:cNvSpPr/>
          <p:nvPr/>
        </p:nvSpPr>
        <p:spPr>
          <a:xfrm>
            <a:off x="8881280" y="-2119861"/>
            <a:ext cx="2337291" cy="13259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273BDF7-D8F5-4D82-9FB1-54206CC75E1D}"/>
              </a:ext>
            </a:extLst>
          </p:cNvPr>
          <p:cNvSpPr/>
          <p:nvPr/>
        </p:nvSpPr>
        <p:spPr>
          <a:xfrm>
            <a:off x="8879544" y="-1974681"/>
            <a:ext cx="2337291" cy="996434"/>
          </a:xfrm>
          <a:prstGeom prst="rect">
            <a:avLst/>
          </a:prstGeom>
          <a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10929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33333E-6 L -0.78008 -0.77801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010" y="-38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4" grpId="0" animBg="1"/>
      <p:bldP spid="55" grpId="0" animBg="1"/>
      <p:bldP spid="56" grpId="0" animBg="1"/>
      <p:bldP spid="57" grpId="0" animBg="1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70" grpId="0"/>
      <p:bldP spid="72" grpId="0"/>
      <p:bldP spid="73" grpId="0" animBg="1"/>
      <p:bldP spid="79" grpId="0" animBg="1"/>
      <p:bldP spid="81" grpId="0" animBg="1"/>
      <p:bldP spid="8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9CCFBE-69D5-4B15-87D0-ED76D218D77C}"/>
              </a:ext>
            </a:extLst>
          </p:cNvPr>
          <p:cNvSpPr/>
          <p:nvPr/>
        </p:nvSpPr>
        <p:spPr>
          <a:xfrm>
            <a:off x="0" y="28207"/>
            <a:ext cx="12192000" cy="68580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5F8200-CF27-47D3-9F83-E69FA91AFEAD}"/>
              </a:ext>
            </a:extLst>
          </p:cNvPr>
          <p:cNvSpPr/>
          <p:nvPr/>
        </p:nvSpPr>
        <p:spPr>
          <a:xfrm>
            <a:off x="0" y="0"/>
            <a:ext cx="12192000" cy="855133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D210FE-D1F4-4507-8728-7D04F414E4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7" t="9815" r="94549" b="83766"/>
          <a:stretch/>
        </p:blipFill>
        <p:spPr>
          <a:xfrm>
            <a:off x="160868" y="200568"/>
            <a:ext cx="508000" cy="546999"/>
          </a:xfrm>
          <a:prstGeom prst="rect">
            <a:avLst/>
          </a:prstGeom>
        </p:spPr>
      </p:pic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A6D24E8C-5B4E-45DD-A6FC-D02CD3AFD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6" t="9555" r="81945" b="83779"/>
          <a:stretch/>
        </p:blipFill>
        <p:spPr>
          <a:xfrm>
            <a:off x="668868" y="129498"/>
            <a:ext cx="1854199" cy="6180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E9C5F5-44A8-4AC9-A83B-B1D2F91AD4D1}"/>
              </a:ext>
            </a:extLst>
          </p:cNvPr>
          <p:cNvSpPr/>
          <p:nvPr/>
        </p:nvSpPr>
        <p:spPr>
          <a:xfrm>
            <a:off x="3264408" y="272597"/>
            <a:ext cx="4562856" cy="426650"/>
          </a:xfrm>
          <a:prstGeom prst="rect">
            <a:avLst/>
          </a:prstGeom>
          <a:solidFill>
            <a:srgbClr val="121212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E3E3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1</a:t>
            </a:r>
            <a:endParaRPr lang="vi-VN" b="1">
              <a:solidFill>
                <a:srgbClr val="E3E3E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C7FA5-7929-43A4-A577-670B201C5555}"/>
              </a:ext>
            </a:extLst>
          </p:cNvPr>
          <p:cNvSpPr/>
          <p:nvPr/>
        </p:nvSpPr>
        <p:spPr>
          <a:xfrm>
            <a:off x="7827264" y="272597"/>
            <a:ext cx="669036" cy="426650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3C7780-4C02-4A5E-AA07-5AF5369EA1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191" t="12200" r="41944" b="83058"/>
          <a:stretch/>
        </p:blipFill>
        <p:spPr>
          <a:xfrm>
            <a:off x="7987157" y="323311"/>
            <a:ext cx="349250" cy="3252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2ED5C4-5BB8-4F38-9306-A2307447B4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319" t="10309" r="33194" b="81745"/>
          <a:stretch/>
        </p:blipFill>
        <p:spPr>
          <a:xfrm>
            <a:off x="8568605" y="155103"/>
            <a:ext cx="669036" cy="54492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B2ED990-D7FC-47BA-9F7B-4DD9CD04AC0C}"/>
              </a:ext>
            </a:extLst>
          </p:cNvPr>
          <p:cNvSpPr/>
          <p:nvPr/>
        </p:nvSpPr>
        <p:spPr>
          <a:xfrm>
            <a:off x="11590867" y="196334"/>
            <a:ext cx="440265" cy="447964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A16DC4-D451-42F6-82F5-CCB56CC6DCF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1628" t="11100" r="12847" b="81531"/>
          <a:stretch/>
        </p:blipFill>
        <p:spPr>
          <a:xfrm>
            <a:off x="10993790" y="214549"/>
            <a:ext cx="597077" cy="447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BC819D-9030-4B9B-8DD0-5A77D465A8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6805" t="12470" r="20417" b="82345"/>
          <a:stretch/>
        </p:blipFill>
        <p:spPr>
          <a:xfrm>
            <a:off x="10616531" y="292932"/>
            <a:ext cx="338667" cy="355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964A36-7D93-46D4-9A1E-5C996D6D19D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281" t="12470" r="26806" b="83086"/>
          <a:stretch/>
        </p:blipFill>
        <p:spPr>
          <a:xfrm>
            <a:off x="10002858" y="311531"/>
            <a:ext cx="355263" cy="30480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2E6DCD-3436-4BB7-8180-EAF47CCB5F6C}"/>
              </a:ext>
            </a:extLst>
          </p:cNvPr>
          <p:cNvSpPr/>
          <p:nvPr/>
        </p:nvSpPr>
        <p:spPr>
          <a:xfrm>
            <a:off x="87182" y="1204716"/>
            <a:ext cx="7439025" cy="4171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0B84872-771A-44CD-9AC2-0250A23B79A3}"/>
              </a:ext>
            </a:extLst>
          </p:cNvPr>
          <p:cNvSpPr/>
          <p:nvPr/>
        </p:nvSpPr>
        <p:spPr>
          <a:xfrm>
            <a:off x="308504" y="6096907"/>
            <a:ext cx="555096" cy="503807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B63E47-D5F0-4708-9290-4727636E4546}"/>
              </a:ext>
            </a:extLst>
          </p:cNvPr>
          <p:cNvSpPr txBox="1"/>
          <p:nvPr/>
        </p:nvSpPr>
        <p:spPr>
          <a:xfrm>
            <a:off x="156746" y="5469989"/>
            <a:ext cx="2434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Ý NỘI DUNG 4</a:t>
            </a:r>
            <a:endParaRPr lang="vi-VN" sz="2400" b="1">
              <a:solidFill>
                <a:schemeClr val="bg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5406E6A-1C1B-43CD-A8A2-D7B5C2A05D2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8818" t="68258" r="35141" b="26862"/>
          <a:stretch/>
        </p:blipFill>
        <p:spPr>
          <a:xfrm>
            <a:off x="4264259" y="5545139"/>
            <a:ext cx="3335634" cy="35164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622ECB7-30E2-4466-B9B8-9F94E0A90DD7}"/>
              </a:ext>
            </a:extLst>
          </p:cNvPr>
          <p:cNvCxnSpPr>
            <a:cxnSpLocks/>
          </p:cNvCxnSpPr>
          <p:nvPr/>
        </p:nvCxnSpPr>
        <p:spPr>
          <a:xfrm>
            <a:off x="197910" y="5952201"/>
            <a:ext cx="7439025" cy="0"/>
          </a:xfrm>
          <a:prstGeom prst="line">
            <a:avLst/>
          </a:prstGeom>
          <a:ln w="28575">
            <a:solidFill>
              <a:srgbClr val="2F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D0FA4E7-0BE3-423E-8062-B317D63D230B}"/>
              </a:ext>
            </a:extLst>
          </p:cNvPr>
          <p:cNvSpPr txBox="1"/>
          <p:nvPr/>
        </p:nvSpPr>
        <p:spPr>
          <a:xfrm>
            <a:off x="863600" y="6096907"/>
            <a:ext cx="3005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 và tên người thuyết trình</a:t>
            </a:r>
            <a:endParaRPr lang="vi-VN" sz="16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96E278-25D0-4C4E-9453-AEEED1852A80}"/>
              </a:ext>
            </a:extLst>
          </p:cNvPr>
          <p:cNvSpPr txBox="1"/>
          <p:nvPr/>
        </p:nvSpPr>
        <p:spPr>
          <a:xfrm>
            <a:off x="817580" y="6364421"/>
            <a:ext cx="1576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người đăng ký</a:t>
            </a:r>
            <a:endParaRPr lang="vi-VN" sz="140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4CAF6A-BACD-42DF-97E3-B1EC234F5EA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3015" b="48803" l="88151" r="95606"/>
                    </a14:imgEffect>
                  </a14:imgLayer>
                </a14:imgProps>
              </a:ext>
            </a:extLst>
          </a:blip>
          <a:srcRect l="87219" t="42292" r="3462" b="50474"/>
          <a:stretch/>
        </p:blipFill>
        <p:spPr>
          <a:xfrm>
            <a:off x="6515602" y="6160984"/>
            <a:ext cx="1189065" cy="5191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86E0B8C-D09E-48A6-8C31-1100BB334CA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2731" b="47039" l="47836" r="49142"/>
                    </a14:imgEffect>
                  </a14:imgLayer>
                </a14:imgProps>
              </a:ext>
            </a:extLst>
          </a:blip>
          <a:srcRect l="47673" t="42192" r="50695" b="52422"/>
          <a:stretch/>
        </p:blipFill>
        <p:spPr>
          <a:xfrm>
            <a:off x="3710259" y="6047225"/>
            <a:ext cx="235916" cy="437918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3630A04-C130-48A6-985F-7037A17025BB}"/>
              </a:ext>
            </a:extLst>
          </p:cNvPr>
          <p:cNvSpPr/>
          <p:nvPr/>
        </p:nvSpPr>
        <p:spPr>
          <a:xfrm>
            <a:off x="4673600" y="5545139"/>
            <a:ext cx="203200" cy="275756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962BF0-7725-4997-A27D-7F444485067D}"/>
              </a:ext>
            </a:extLst>
          </p:cNvPr>
          <p:cNvSpPr/>
          <p:nvPr/>
        </p:nvSpPr>
        <p:spPr>
          <a:xfrm>
            <a:off x="5314325" y="5521517"/>
            <a:ext cx="203200" cy="275756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Rectangle 28">
            <a:hlinkClick r:id="rId13" action="ppaction://hlinksldjump"/>
            <a:extLst>
              <a:ext uri="{FF2B5EF4-FFF2-40B4-BE49-F238E27FC236}">
                <a16:creationId xmlns:a16="http://schemas.microsoft.com/office/drawing/2014/main" id="{2B73B9BA-8434-497F-B8FA-F828B48F38A1}"/>
              </a:ext>
            </a:extLst>
          </p:cNvPr>
          <p:cNvSpPr/>
          <p:nvPr/>
        </p:nvSpPr>
        <p:spPr>
          <a:xfrm>
            <a:off x="7728530" y="1193681"/>
            <a:ext cx="2081852" cy="1168519"/>
          </a:xfrm>
          <a:prstGeom prst="rect">
            <a:avLst/>
          </a:pr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9" name="Rectangle 38">
            <a:hlinkClick r:id="rId15" action="ppaction://hlinksldjump"/>
            <a:extLst>
              <a:ext uri="{FF2B5EF4-FFF2-40B4-BE49-F238E27FC236}">
                <a16:creationId xmlns:a16="http://schemas.microsoft.com/office/drawing/2014/main" id="{E0115321-F107-47B8-8407-258DB1384ECA}"/>
              </a:ext>
            </a:extLst>
          </p:cNvPr>
          <p:cNvSpPr/>
          <p:nvPr/>
        </p:nvSpPr>
        <p:spPr>
          <a:xfrm>
            <a:off x="7717396" y="2695396"/>
            <a:ext cx="2081852" cy="1168519"/>
          </a:xfrm>
          <a:prstGeom prst="rect">
            <a:avLst/>
          </a:prstGeom>
          <a:blipFill dpi="0"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0" name="Rectangle 39">
            <a:hlinkClick r:id="rId17" action="ppaction://hlinksldjump"/>
            <a:extLst>
              <a:ext uri="{FF2B5EF4-FFF2-40B4-BE49-F238E27FC236}">
                <a16:creationId xmlns:a16="http://schemas.microsoft.com/office/drawing/2014/main" id="{504F3753-BC03-4025-BC7C-2D2EB49918A9}"/>
              </a:ext>
            </a:extLst>
          </p:cNvPr>
          <p:cNvSpPr/>
          <p:nvPr/>
        </p:nvSpPr>
        <p:spPr>
          <a:xfrm>
            <a:off x="7747529" y="4195163"/>
            <a:ext cx="2081852" cy="1168519"/>
          </a:xfrm>
          <a:prstGeom prst="rect">
            <a:avLst/>
          </a:pr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Rectangle 40">
            <a:hlinkClick r:id="rId19" action="ppaction://hlinksldjump"/>
            <a:extLst>
              <a:ext uri="{FF2B5EF4-FFF2-40B4-BE49-F238E27FC236}">
                <a16:creationId xmlns:a16="http://schemas.microsoft.com/office/drawing/2014/main" id="{2014D481-C7B4-4237-85CB-61D9F231BC3B}"/>
              </a:ext>
            </a:extLst>
          </p:cNvPr>
          <p:cNvSpPr/>
          <p:nvPr/>
        </p:nvSpPr>
        <p:spPr>
          <a:xfrm>
            <a:off x="7736726" y="5690414"/>
            <a:ext cx="2081852" cy="1168519"/>
          </a:xfrm>
          <a:prstGeom prst="rect">
            <a:avLst/>
          </a:prstGeom>
          <a:blipFill dpi="0"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TextBox 41">
            <a:hlinkClick r:id="rId13" action="ppaction://hlinksldjump"/>
            <a:extLst>
              <a:ext uri="{FF2B5EF4-FFF2-40B4-BE49-F238E27FC236}">
                <a16:creationId xmlns:a16="http://schemas.microsoft.com/office/drawing/2014/main" id="{D277E518-4A49-4098-BF26-A66FFB33F6AB}"/>
              </a:ext>
            </a:extLst>
          </p:cNvPr>
          <p:cNvSpPr txBox="1"/>
          <p:nvPr/>
        </p:nvSpPr>
        <p:spPr>
          <a:xfrm>
            <a:off x="9834612" y="1119858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NỘI DUNG 5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3" name="TextBox 42">
            <a:hlinkClick r:id="rId15" action="ppaction://hlinksldjump"/>
            <a:extLst>
              <a:ext uri="{FF2B5EF4-FFF2-40B4-BE49-F238E27FC236}">
                <a16:creationId xmlns:a16="http://schemas.microsoft.com/office/drawing/2014/main" id="{77A5F5C4-B5FA-4713-BE09-3ECBF6A72655}"/>
              </a:ext>
            </a:extLst>
          </p:cNvPr>
          <p:cNvSpPr txBox="1"/>
          <p:nvPr/>
        </p:nvSpPr>
        <p:spPr>
          <a:xfrm>
            <a:off x="9818578" y="2624484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1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hlinkClick r:id="rId17" action="ppaction://hlinksldjump"/>
            <a:extLst>
              <a:ext uri="{FF2B5EF4-FFF2-40B4-BE49-F238E27FC236}">
                <a16:creationId xmlns:a16="http://schemas.microsoft.com/office/drawing/2014/main" id="{A4B4FF55-F5C0-43DE-9609-F928F6752D8A}"/>
              </a:ext>
            </a:extLst>
          </p:cNvPr>
          <p:cNvSpPr txBox="1"/>
          <p:nvPr/>
        </p:nvSpPr>
        <p:spPr>
          <a:xfrm>
            <a:off x="9888190" y="4137226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2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5" name="TextBox 44">
            <a:hlinkClick r:id="rId19" action="ppaction://hlinksldjump"/>
            <a:extLst>
              <a:ext uri="{FF2B5EF4-FFF2-40B4-BE49-F238E27FC236}">
                <a16:creationId xmlns:a16="http://schemas.microsoft.com/office/drawing/2014/main" id="{FB354CE6-7177-4850-8B1A-6FED22FC00A2}"/>
              </a:ext>
            </a:extLst>
          </p:cNvPr>
          <p:cNvSpPr txBox="1"/>
          <p:nvPr/>
        </p:nvSpPr>
        <p:spPr>
          <a:xfrm>
            <a:off x="9829381" y="5597218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3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F2CD8E-1927-4C39-9419-933F358BD1AB}"/>
              </a:ext>
            </a:extLst>
          </p:cNvPr>
          <p:cNvSpPr/>
          <p:nvPr/>
        </p:nvSpPr>
        <p:spPr>
          <a:xfrm>
            <a:off x="54328" y="1200478"/>
            <a:ext cx="7468501" cy="4170001"/>
          </a:xfrm>
          <a:prstGeom prst="rect">
            <a:avLst/>
          </a:prstGeom>
          <a:blipFill dpi="0"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D931B570-43FF-453A-BCA4-CA9025A81EAD}"/>
              </a:ext>
            </a:extLst>
          </p:cNvPr>
          <p:cNvSpPr/>
          <p:nvPr/>
        </p:nvSpPr>
        <p:spPr>
          <a:xfrm>
            <a:off x="57070" y="4856201"/>
            <a:ext cx="7542823" cy="527454"/>
          </a:xfrm>
          <a:prstGeom prst="roundRect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368B40E-2226-4635-83E4-07D3F8EF3DB5}"/>
              </a:ext>
            </a:extLst>
          </p:cNvPr>
          <p:cNvCxnSpPr>
            <a:cxnSpLocks/>
          </p:cNvCxnSpPr>
          <p:nvPr/>
        </p:nvCxnSpPr>
        <p:spPr>
          <a:xfrm>
            <a:off x="197910" y="4961878"/>
            <a:ext cx="72212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hlinkClick r:id="rId22" action="ppaction://hlinksldjump"/>
            <a:extLst>
              <a:ext uri="{FF2B5EF4-FFF2-40B4-BE49-F238E27FC236}">
                <a16:creationId xmlns:a16="http://schemas.microsoft.com/office/drawing/2014/main" id="{D1DB4DED-1E7C-47A9-AF1C-15F3D9BDD28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74220" b="78888" l="85155" r="88087">
                        <a14:foregroundMark x1="87656" y1="75833" x2="87656" y2="75833"/>
                        <a14:foregroundMark x1="87344" y1="75833" x2="87344" y2="75833"/>
                        <a14:foregroundMark x1="85573" y1="75000" x2="85573" y2="75000"/>
                        <a14:foregroundMark x1="85521" y1="77963" x2="85521" y2="77963"/>
                        <a14:foregroundMark x1="87448" y1="78056" x2="87448" y2="78056"/>
                      </a14:backgroundRemoval>
                    </a14:imgEffect>
                  </a14:imgLayer>
                </a14:imgProps>
              </a:ext>
            </a:extLst>
          </a:blip>
          <a:srcRect l="84788" t="73637" r="11546" b="20529"/>
          <a:stretch/>
        </p:blipFill>
        <p:spPr>
          <a:xfrm>
            <a:off x="7159381" y="5052580"/>
            <a:ext cx="301799" cy="27019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6B1456EE-D2A8-403E-B465-C1A1D865ACE8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73361" b="79718" l="79527" r="83240">
                        <a14:foregroundMark x1="80052" y1="77685" x2="80052" y2="77685"/>
                        <a14:foregroundMark x1="79792" y1="78796" x2="79792" y2="78796"/>
                        <a14:foregroundMark x1="80938" y1="77963" x2="80938" y2="77963"/>
                        <a14:backgroundMark x1="81406" y1="76389" x2="81406" y2="76389"/>
                        <a14:backgroundMark x1="81563" y1="75463" x2="81823" y2="76574"/>
                      </a14:backgroundRemoval>
                    </a14:imgEffect>
                  </a14:imgLayer>
                </a14:imgProps>
              </a:ext>
            </a:extLst>
          </a:blip>
          <a:srcRect l="79063" t="72566" r="16296" b="19487"/>
          <a:stretch/>
        </p:blipFill>
        <p:spPr>
          <a:xfrm>
            <a:off x="6723246" y="5043775"/>
            <a:ext cx="313621" cy="30206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78F6D10-EE1B-48D3-92DC-5EE740B3C5A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74237" b="79549" l="68878" r="72891">
                        <a14:foregroundMark x1="71354" y1="77130" x2="71354" y2="77130"/>
                      </a14:backgroundRemoval>
                    </a14:imgEffect>
                  </a14:imgLayer>
                </a14:imgProps>
              </a:ext>
            </a:extLst>
          </a:blip>
          <a:srcRect l="68376" t="73573" r="26607" b="19787"/>
          <a:stretch/>
        </p:blipFill>
        <p:spPr>
          <a:xfrm>
            <a:off x="6195590" y="5086095"/>
            <a:ext cx="398690" cy="29681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D2F46FA-4E20-4DEF-BE28-3091022C3CC7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73519" b="78333" l="63802" r="67448">
                        <a14:foregroundMark x1="67448" y1="75556" x2="67448" y2="75556"/>
                        <a14:foregroundMark x1="65521" y1="78333" x2="65521" y2="78333"/>
                      </a14:backgroundRemoval>
                    </a14:imgEffect>
                  </a14:imgLayer>
                </a14:imgProps>
              </a:ext>
            </a:extLst>
          </a:blip>
          <a:srcRect l="63415" t="73052" r="32153" b="21032"/>
          <a:stretch/>
        </p:blipFill>
        <p:spPr>
          <a:xfrm>
            <a:off x="5678763" y="5009041"/>
            <a:ext cx="429646" cy="32260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A8AD79E-B652-470F-A4B5-77148A5DF025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74395" b="78848" l="58752" r="62207">
                        <a14:foregroundMark x1="60625" y1="76111" x2="60885" y2="76481"/>
                        <a14:foregroundMark x1="60000" y1="77685" x2="60208" y2="77593"/>
                        <a14:foregroundMark x1="59635" y1="76296" x2="59740" y2="76296"/>
                        <a14:foregroundMark x1="61198" y1="77500" x2="61198" y2="77500"/>
                      </a14:backgroundRemoval>
                    </a14:imgEffect>
                  </a14:imgLayer>
                </a14:imgProps>
              </a:ext>
            </a:extLst>
          </a:blip>
          <a:srcRect l="58320" t="73838" r="37361" b="20595"/>
          <a:stretch/>
        </p:blipFill>
        <p:spPr>
          <a:xfrm>
            <a:off x="5259607" y="5087839"/>
            <a:ext cx="336031" cy="24362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64BBD265-204F-4598-A689-295D6EC34F39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73687" b="78770" l="52361" r="57129"/>
                    </a14:imgEffect>
                  </a14:imgLayer>
                </a14:imgProps>
              </a:ext>
            </a:extLst>
          </a:blip>
          <a:srcRect l="51765" t="73052" r="42275" b="20595"/>
          <a:stretch/>
        </p:blipFill>
        <p:spPr>
          <a:xfrm>
            <a:off x="4610929" y="5025246"/>
            <a:ext cx="565553" cy="33912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A9B818A-9229-44C8-833C-E8FDDD6105AF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73801" b="78832" l="10349" r="13580">
                        <a14:foregroundMark x1="12552" y1="77500" x2="12552" y2="77500"/>
                      </a14:backgroundRemoval>
                    </a14:imgEffect>
                  </a14:imgLayer>
                </a14:imgProps>
              </a:ext>
            </a:extLst>
          </a:blip>
          <a:srcRect l="9945" t="73172" r="86016" b="20539"/>
          <a:stretch/>
        </p:blipFill>
        <p:spPr>
          <a:xfrm>
            <a:off x="156747" y="5017297"/>
            <a:ext cx="351654" cy="307958"/>
          </a:xfrm>
          <a:prstGeom prst="rect">
            <a:avLst/>
          </a:prstGeom>
        </p:spPr>
      </p:pic>
      <p:sp>
        <p:nvSpPr>
          <p:cNvPr id="65" name="Oval 64">
            <a:extLst>
              <a:ext uri="{FF2B5EF4-FFF2-40B4-BE49-F238E27FC236}">
                <a16:creationId xmlns:a16="http://schemas.microsoft.com/office/drawing/2014/main" id="{5699E1AA-170D-4D02-B419-459B19016747}"/>
              </a:ext>
            </a:extLst>
          </p:cNvPr>
          <p:cNvSpPr/>
          <p:nvPr/>
        </p:nvSpPr>
        <p:spPr>
          <a:xfrm>
            <a:off x="7348737" y="4903799"/>
            <a:ext cx="107094" cy="1162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4618F090-D74E-41CE-9A00-1352BAEDBB4A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74427" b="78399" l="15360" r="19071">
                        <a14:foregroundMark x1="18229" y1="75741" x2="18229" y2="75741"/>
                      </a14:backgroundRemoval>
                    </a14:imgEffect>
                  </a14:imgLayer>
                </a14:imgProps>
              </a:ext>
            </a:extLst>
          </a:blip>
          <a:srcRect l="16005" t="73692" r="81355" b="20806"/>
          <a:stretch/>
        </p:blipFill>
        <p:spPr>
          <a:xfrm>
            <a:off x="599184" y="5030039"/>
            <a:ext cx="228226" cy="26764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0FFA995-C2FE-45E9-A408-A02A69886493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83008" b="87604" l="21103" r="24377">
                        <a14:foregroundMark x1="22448" y1="84074" x2="22448" y2="84074"/>
                        <a14:foregroundMark x1="22500" y1="83704" x2="22500" y2="83704"/>
                        <a14:foregroundMark x1="22552" y1="83796" x2="22552" y2="83796"/>
                        <a14:foregroundMark x1="22813" y1="85556" x2="22813" y2="85556"/>
                        <a14:foregroundMark x1="23438" y1="84352" x2="23438" y2="84352"/>
                      </a14:backgroundRemoval>
                    </a14:imgEffect>
                  </a14:imgLayer>
                </a14:imgProps>
              </a:ext>
            </a:extLst>
          </a:blip>
          <a:srcRect l="20694" t="82434" r="75214" b="11822"/>
          <a:stretch/>
        </p:blipFill>
        <p:spPr>
          <a:xfrm>
            <a:off x="1002228" y="5045733"/>
            <a:ext cx="304720" cy="240619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7CDD668F-DB55-4584-BB81-0BDA785BC936}"/>
              </a:ext>
            </a:extLst>
          </p:cNvPr>
          <p:cNvSpPr txBox="1"/>
          <p:nvPr/>
        </p:nvSpPr>
        <p:spPr>
          <a:xfrm>
            <a:off x="-1721188" y="5751453"/>
            <a:ext cx="1689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</a:rPr>
              <a:t>KẾT LUẬN</a:t>
            </a:r>
            <a:endParaRPr lang="vi-VN" sz="2800" b="1">
              <a:solidFill>
                <a:schemeClr val="bg1"/>
              </a:solidFill>
            </a:endParaRPr>
          </a:p>
        </p:txBody>
      </p:sp>
      <p:sp>
        <p:nvSpPr>
          <p:cNvPr id="3" name="Callout: Right Arrow 2">
            <a:extLst>
              <a:ext uri="{FF2B5EF4-FFF2-40B4-BE49-F238E27FC236}">
                <a16:creationId xmlns:a16="http://schemas.microsoft.com/office/drawing/2014/main" id="{4EE990E6-C0B5-491F-B3AA-EE724E25952E}"/>
              </a:ext>
            </a:extLst>
          </p:cNvPr>
          <p:cNvSpPr/>
          <p:nvPr/>
        </p:nvSpPr>
        <p:spPr>
          <a:xfrm>
            <a:off x="5314540" y="4317472"/>
            <a:ext cx="1791710" cy="1754667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Nhấp nút này đi tiến vào kết luận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354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9CCFBE-69D5-4B15-87D0-ED76D218D77C}"/>
              </a:ext>
            </a:extLst>
          </p:cNvPr>
          <p:cNvSpPr/>
          <p:nvPr/>
        </p:nvSpPr>
        <p:spPr>
          <a:xfrm>
            <a:off x="0" y="28207"/>
            <a:ext cx="12192000" cy="68580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5F8200-CF27-47D3-9F83-E69FA91AFEAD}"/>
              </a:ext>
            </a:extLst>
          </p:cNvPr>
          <p:cNvSpPr/>
          <p:nvPr/>
        </p:nvSpPr>
        <p:spPr>
          <a:xfrm>
            <a:off x="0" y="0"/>
            <a:ext cx="12192000" cy="855133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D210FE-D1F4-4507-8728-7D04F414E4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7" t="9815" r="94549" b="83766"/>
          <a:stretch/>
        </p:blipFill>
        <p:spPr>
          <a:xfrm>
            <a:off x="160868" y="200568"/>
            <a:ext cx="508000" cy="546999"/>
          </a:xfrm>
          <a:prstGeom prst="rect">
            <a:avLst/>
          </a:prstGeom>
        </p:spPr>
      </p:pic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A6D24E8C-5B4E-45DD-A6FC-D02CD3AFD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6" t="9555" r="81945" b="83779"/>
          <a:stretch/>
        </p:blipFill>
        <p:spPr>
          <a:xfrm>
            <a:off x="668868" y="129498"/>
            <a:ext cx="1854199" cy="6180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E9C5F5-44A8-4AC9-A83B-B1D2F91AD4D1}"/>
              </a:ext>
            </a:extLst>
          </p:cNvPr>
          <p:cNvSpPr/>
          <p:nvPr/>
        </p:nvSpPr>
        <p:spPr>
          <a:xfrm>
            <a:off x="3264408" y="272597"/>
            <a:ext cx="4562856" cy="426650"/>
          </a:xfrm>
          <a:prstGeom prst="rect">
            <a:avLst/>
          </a:prstGeom>
          <a:solidFill>
            <a:srgbClr val="121212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E3E3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1</a:t>
            </a:r>
            <a:endParaRPr lang="vi-VN" b="1">
              <a:solidFill>
                <a:srgbClr val="E3E3E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C7FA5-7929-43A4-A577-670B201C5555}"/>
              </a:ext>
            </a:extLst>
          </p:cNvPr>
          <p:cNvSpPr/>
          <p:nvPr/>
        </p:nvSpPr>
        <p:spPr>
          <a:xfrm>
            <a:off x="7827264" y="272597"/>
            <a:ext cx="669036" cy="426650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3C7780-4C02-4A5E-AA07-5AF5369EA1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191" t="12200" r="41944" b="83058"/>
          <a:stretch/>
        </p:blipFill>
        <p:spPr>
          <a:xfrm>
            <a:off x="7987157" y="323311"/>
            <a:ext cx="349250" cy="3252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2ED5C4-5BB8-4F38-9306-A2307447B4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319" t="10309" r="33194" b="81745"/>
          <a:stretch/>
        </p:blipFill>
        <p:spPr>
          <a:xfrm>
            <a:off x="8568605" y="155103"/>
            <a:ext cx="669036" cy="54492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B2ED990-D7FC-47BA-9F7B-4DD9CD04AC0C}"/>
              </a:ext>
            </a:extLst>
          </p:cNvPr>
          <p:cNvSpPr/>
          <p:nvPr/>
        </p:nvSpPr>
        <p:spPr>
          <a:xfrm>
            <a:off x="11590867" y="196334"/>
            <a:ext cx="440265" cy="447964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A16DC4-D451-42F6-82F5-CCB56CC6DCF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1628" t="11100" r="12847" b="81531"/>
          <a:stretch/>
        </p:blipFill>
        <p:spPr>
          <a:xfrm>
            <a:off x="10993790" y="214549"/>
            <a:ext cx="597077" cy="447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BC819D-9030-4B9B-8DD0-5A77D465A8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6805" t="12470" r="20417" b="82345"/>
          <a:stretch/>
        </p:blipFill>
        <p:spPr>
          <a:xfrm>
            <a:off x="10616531" y="292932"/>
            <a:ext cx="338667" cy="355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964A36-7D93-46D4-9A1E-5C996D6D19D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281" t="12470" r="26806" b="83086"/>
          <a:stretch/>
        </p:blipFill>
        <p:spPr>
          <a:xfrm>
            <a:off x="10002858" y="311531"/>
            <a:ext cx="355263" cy="30480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2E6DCD-3436-4BB7-8180-EAF47CCB5F6C}"/>
              </a:ext>
            </a:extLst>
          </p:cNvPr>
          <p:cNvSpPr/>
          <p:nvPr/>
        </p:nvSpPr>
        <p:spPr>
          <a:xfrm>
            <a:off x="87182" y="911812"/>
            <a:ext cx="11906908" cy="44648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0B84872-771A-44CD-9AC2-0250A23B79A3}"/>
              </a:ext>
            </a:extLst>
          </p:cNvPr>
          <p:cNvSpPr/>
          <p:nvPr/>
        </p:nvSpPr>
        <p:spPr>
          <a:xfrm>
            <a:off x="193214" y="7094783"/>
            <a:ext cx="555096" cy="503807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B63E47-D5F0-4708-9290-4727636E4546}"/>
              </a:ext>
            </a:extLst>
          </p:cNvPr>
          <p:cNvSpPr txBox="1"/>
          <p:nvPr/>
        </p:nvSpPr>
        <p:spPr>
          <a:xfrm>
            <a:off x="273154" y="5689658"/>
            <a:ext cx="2434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</a:rPr>
              <a:t>KẾT LUẬN</a:t>
            </a:r>
            <a:endParaRPr lang="vi-VN" sz="2800" b="1">
              <a:solidFill>
                <a:schemeClr val="bg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5406E6A-1C1B-43CD-A8A2-D7B5C2A05D2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8818" t="68258" r="35141" b="26862"/>
          <a:stretch/>
        </p:blipFill>
        <p:spPr>
          <a:xfrm>
            <a:off x="3858054" y="6197814"/>
            <a:ext cx="3767239" cy="39714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622ECB7-30E2-4466-B9B8-9F94E0A90DD7}"/>
              </a:ext>
            </a:extLst>
          </p:cNvPr>
          <p:cNvCxnSpPr>
            <a:cxnSpLocks/>
          </p:cNvCxnSpPr>
          <p:nvPr/>
        </p:nvCxnSpPr>
        <p:spPr>
          <a:xfrm>
            <a:off x="269877" y="6612601"/>
            <a:ext cx="7439025" cy="0"/>
          </a:xfrm>
          <a:prstGeom prst="line">
            <a:avLst/>
          </a:prstGeom>
          <a:ln w="28575">
            <a:solidFill>
              <a:srgbClr val="2F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D0FA4E7-0BE3-423E-8062-B317D63D230B}"/>
              </a:ext>
            </a:extLst>
          </p:cNvPr>
          <p:cNvSpPr txBox="1"/>
          <p:nvPr/>
        </p:nvSpPr>
        <p:spPr>
          <a:xfrm>
            <a:off x="748310" y="7094783"/>
            <a:ext cx="3005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 và tên người thuyết trình</a:t>
            </a:r>
            <a:endParaRPr lang="vi-VN" sz="16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96E278-25D0-4C4E-9453-AEEED1852A80}"/>
              </a:ext>
            </a:extLst>
          </p:cNvPr>
          <p:cNvSpPr txBox="1"/>
          <p:nvPr/>
        </p:nvSpPr>
        <p:spPr>
          <a:xfrm>
            <a:off x="702290" y="7362297"/>
            <a:ext cx="1576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người đăng ký</a:t>
            </a:r>
            <a:endParaRPr lang="vi-VN" sz="140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4CAF6A-BACD-42DF-97E3-B1EC234F5EA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3015" b="48803" l="88151" r="95606"/>
                    </a14:imgEffect>
                  </a14:imgLayer>
                </a14:imgProps>
              </a:ext>
            </a:extLst>
          </a:blip>
          <a:srcRect l="87219" t="42292" r="3462" b="50474"/>
          <a:stretch/>
        </p:blipFill>
        <p:spPr>
          <a:xfrm>
            <a:off x="6467369" y="7047691"/>
            <a:ext cx="1189065" cy="5191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86E0B8C-D09E-48A6-8C31-1100BB334CA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2731" b="47039" l="47836" r="49142"/>
                    </a14:imgEffect>
                  </a14:imgLayer>
                </a14:imgProps>
              </a:ext>
            </a:extLst>
          </a:blip>
          <a:srcRect l="47673" t="42192" r="50695" b="52422"/>
          <a:stretch/>
        </p:blipFill>
        <p:spPr>
          <a:xfrm>
            <a:off x="3655349" y="7030986"/>
            <a:ext cx="235916" cy="437918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3630A04-C130-48A6-985F-7037A17025BB}"/>
              </a:ext>
            </a:extLst>
          </p:cNvPr>
          <p:cNvSpPr/>
          <p:nvPr/>
        </p:nvSpPr>
        <p:spPr>
          <a:xfrm>
            <a:off x="4362669" y="6271358"/>
            <a:ext cx="203200" cy="275756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962BF0-7725-4997-A27D-7F444485067D}"/>
              </a:ext>
            </a:extLst>
          </p:cNvPr>
          <p:cNvSpPr/>
          <p:nvPr/>
        </p:nvSpPr>
        <p:spPr>
          <a:xfrm>
            <a:off x="5003404" y="6258177"/>
            <a:ext cx="203200" cy="275756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Rectangle 28">
            <a:hlinkClick r:id="rId13" action="ppaction://hlinksldjump"/>
            <a:extLst>
              <a:ext uri="{FF2B5EF4-FFF2-40B4-BE49-F238E27FC236}">
                <a16:creationId xmlns:a16="http://schemas.microsoft.com/office/drawing/2014/main" id="{2B73B9BA-8434-497F-B8FA-F828B48F38A1}"/>
              </a:ext>
            </a:extLst>
          </p:cNvPr>
          <p:cNvSpPr/>
          <p:nvPr/>
        </p:nvSpPr>
        <p:spPr>
          <a:xfrm>
            <a:off x="7752760" y="5653913"/>
            <a:ext cx="2081852" cy="1168519"/>
          </a:xfrm>
          <a:prstGeom prst="rect">
            <a:avLst/>
          </a:pr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9" name="Rectangle 38">
            <a:hlinkClick r:id="rId15" action="ppaction://hlinksldjump"/>
            <a:extLst>
              <a:ext uri="{FF2B5EF4-FFF2-40B4-BE49-F238E27FC236}">
                <a16:creationId xmlns:a16="http://schemas.microsoft.com/office/drawing/2014/main" id="{E0115321-F107-47B8-8407-258DB1384ECA}"/>
              </a:ext>
            </a:extLst>
          </p:cNvPr>
          <p:cNvSpPr/>
          <p:nvPr/>
        </p:nvSpPr>
        <p:spPr>
          <a:xfrm>
            <a:off x="7752760" y="7030986"/>
            <a:ext cx="2081852" cy="1168519"/>
          </a:xfrm>
          <a:prstGeom prst="rect">
            <a:avLst/>
          </a:prstGeom>
          <a:blipFill dpi="0"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0" name="Rectangle 39">
            <a:hlinkClick r:id="rId17" action="ppaction://hlinksldjump"/>
            <a:extLst>
              <a:ext uri="{FF2B5EF4-FFF2-40B4-BE49-F238E27FC236}">
                <a16:creationId xmlns:a16="http://schemas.microsoft.com/office/drawing/2014/main" id="{504F3753-BC03-4025-BC7C-2D2EB49918A9}"/>
              </a:ext>
            </a:extLst>
          </p:cNvPr>
          <p:cNvSpPr/>
          <p:nvPr/>
        </p:nvSpPr>
        <p:spPr>
          <a:xfrm>
            <a:off x="7782893" y="8530753"/>
            <a:ext cx="2081852" cy="1168519"/>
          </a:xfrm>
          <a:prstGeom prst="rect">
            <a:avLst/>
          </a:pr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Rectangle 40">
            <a:hlinkClick r:id="rId19" action="ppaction://hlinksldjump"/>
            <a:extLst>
              <a:ext uri="{FF2B5EF4-FFF2-40B4-BE49-F238E27FC236}">
                <a16:creationId xmlns:a16="http://schemas.microsoft.com/office/drawing/2014/main" id="{2014D481-C7B4-4237-85CB-61D9F231BC3B}"/>
              </a:ext>
            </a:extLst>
          </p:cNvPr>
          <p:cNvSpPr/>
          <p:nvPr/>
        </p:nvSpPr>
        <p:spPr>
          <a:xfrm>
            <a:off x="7772090" y="10026004"/>
            <a:ext cx="2081852" cy="1168519"/>
          </a:xfrm>
          <a:prstGeom prst="rect">
            <a:avLst/>
          </a:prstGeom>
          <a:blipFill dpi="0"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TextBox 41">
            <a:hlinkClick r:id="rId13" action="ppaction://hlinksldjump"/>
            <a:extLst>
              <a:ext uri="{FF2B5EF4-FFF2-40B4-BE49-F238E27FC236}">
                <a16:creationId xmlns:a16="http://schemas.microsoft.com/office/drawing/2014/main" id="{D277E518-4A49-4098-BF26-A66FFB33F6AB}"/>
              </a:ext>
            </a:extLst>
          </p:cNvPr>
          <p:cNvSpPr txBox="1"/>
          <p:nvPr/>
        </p:nvSpPr>
        <p:spPr>
          <a:xfrm>
            <a:off x="9875910" y="5678324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NỘI DUNG 5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3" name="TextBox 42">
            <a:hlinkClick r:id="rId15" action="ppaction://hlinksldjump"/>
            <a:extLst>
              <a:ext uri="{FF2B5EF4-FFF2-40B4-BE49-F238E27FC236}">
                <a16:creationId xmlns:a16="http://schemas.microsoft.com/office/drawing/2014/main" id="{77A5F5C4-B5FA-4713-BE09-3ECBF6A72655}"/>
              </a:ext>
            </a:extLst>
          </p:cNvPr>
          <p:cNvSpPr txBox="1"/>
          <p:nvPr/>
        </p:nvSpPr>
        <p:spPr>
          <a:xfrm>
            <a:off x="9853942" y="6960074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1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hlinkClick r:id="rId17" action="ppaction://hlinksldjump"/>
            <a:extLst>
              <a:ext uri="{FF2B5EF4-FFF2-40B4-BE49-F238E27FC236}">
                <a16:creationId xmlns:a16="http://schemas.microsoft.com/office/drawing/2014/main" id="{A4B4FF55-F5C0-43DE-9609-F928F6752D8A}"/>
              </a:ext>
            </a:extLst>
          </p:cNvPr>
          <p:cNvSpPr txBox="1"/>
          <p:nvPr/>
        </p:nvSpPr>
        <p:spPr>
          <a:xfrm>
            <a:off x="9923554" y="8472816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2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5" name="TextBox 44">
            <a:hlinkClick r:id="rId19" action="ppaction://hlinksldjump"/>
            <a:extLst>
              <a:ext uri="{FF2B5EF4-FFF2-40B4-BE49-F238E27FC236}">
                <a16:creationId xmlns:a16="http://schemas.microsoft.com/office/drawing/2014/main" id="{FB354CE6-7177-4850-8B1A-6FED22FC00A2}"/>
              </a:ext>
            </a:extLst>
          </p:cNvPr>
          <p:cNvSpPr txBox="1"/>
          <p:nvPr/>
        </p:nvSpPr>
        <p:spPr>
          <a:xfrm>
            <a:off x="9864745" y="9932808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3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F2CD8E-1927-4C39-9419-933F358BD1AB}"/>
              </a:ext>
            </a:extLst>
          </p:cNvPr>
          <p:cNvSpPr/>
          <p:nvPr/>
        </p:nvSpPr>
        <p:spPr>
          <a:xfrm>
            <a:off x="-2079871" y="4611460"/>
            <a:ext cx="1977789" cy="1175767"/>
          </a:xfrm>
          <a:prstGeom prst="rect">
            <a:avLst/>
          </a:prstGeom>
          <a:blipFill dpi="0"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D931B570-43FF-453A-BCA4-CA9025A81EAD}"/>
              </a:ext>
            </a:extLst>
          </p:cNvPr>
          <p:cNvSpPr/>
          <p:nvPr/>
        </p:nvSpPr>
        <p:spPr>
          <a:xfrm>
            <a:off x="57070" y="4856201"/>
            <a:ext cx="11889527" cy="527454"/>
          </a:xfrm>
          <a:prstGeom prst="roundRect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368B40E-2226-4635-83E4-07D3F8EF3DB5}"/>
              </a:ext>
            </a:extLst>
          </p:cNvPr>
          <p:cNvCxnSpPr>
            <a:cxnSpLocks/>
          </p:cNvCxnSpPr>
          <p:nvPr/>
        </p:nvCxnSpPr>
        <p:spPr>
          <a:xfrm>
            <a:off x="197910" y="4961878"/>
            <a:ext cx="117378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D1DB4DED-1E7C-47A9-AF1C-15F3D9BDD283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74220" b="78888" l="85155" r="88087">
                        <a14:foregroundMark x1="87656" y1="75833" x2="87656" y2="75833"/>
                        <a14:foregroundMark x1="87344" y1="75833" x2="87344" y2="75833"/>
                        <a14:foregroundMark x1="85573" y1="75000" x2="85573" y2="75000"/>
                        <a14:foregroundMark x1="85521" y1="77963" x2="85521" y2="77963"/>
                        <a14:foregroundMark x1="87448" y1="78056" x2="87448" y2="78056"/>
                      </a14:backgroundRemoval>
                    </a14:imgEffect>
                  </a14:imgLayer>
                </a14:imgProps>
              </a:ext>
            </a:extLst>
          </a:blip>
          <a:srcRect l="84788" t="73637" r="11546" b="20529"/>
          <a:stretch/>
        </p:blipFill>
        <p:spPr>
          <a:xfrm>
            <a:off x="11633995" y="5017420"/>
            <a:ext cx="301799" cy="27019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6B1456EE-D2A8-403E-B465-C1A1D865ACE8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73361" b="79718" l="79527" r="83240">
                        <a14:foregroundMark x1="80052" y1="77685" x2="80052" y2="77685"/>
                        <a14:foregroundMark x1="79792" y1="78796" x2="79792" y2="78796"/>
                        <a14:foregroundMark x1="80938" y1="77963" x2="80938" y2="77963"/>
                        <a14:backgroundMark x1="81406" y1="76389" x2="81406" y2="76389"/>
                        <a14:backgroundMark x1="81563" y1="75463" x2="81823" y2="76574"/>
                      </a14:backgroundRemoval>
                    </a14:imgEffect>
                  </a14:imgLayer>
                </a14:imgProps>
              </a:ext>
            </a:extLst>
          </a:blip>
          <a:srcRect l="79063" t="72566" r="16296" b="19487"/>
          <a:stretch/>
        </p:blipFill>
        <p:spPr>
          <a:xfrm>
            <a:off x="11197860" y="5008615"/>
            <a:ext cx="313621" cy="30206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78F6D10-EE1B-48D3-92DC-5EE740B3C5A3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74237" b="79549" l="68878" r="72891">
                        <a14:foregroundMark x1="71354" y1="77130" x2="71354" y2="77130"/>
                      </a14:backgroundRemoval>
                    </a14:imgEffect>
                  </a14:imgLayer>
                </a14:imgProps>
              </a:ext>
            </a:extLst>
          </a:blip>
          <a:srcRect l="68376" t="73573" r="26607" b="19787"/>
          <a:stretch/>
        </p:blipFill>
        <p:spPr>
          <a:xfrm>
            <a:off x="10670204" y="5050935"/>
            <a:ext cx="398690" cy="29681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D2F46FA-4E20-4DEF-BE28-3091022C3CC7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73519" b="78333" l="63802" r="67448">
                        <a14:foregroundMark x1="67448" y1="75556" x2="67448" y2="75556"/>
                        <a14:foregroundMark x1="65521" y1="78333" x2="65521" y2="78333"/>
                      </a14:backgroundRemoval>
                    </a14:imgEffect>
                  </a14:imgLayer>
                </a14:imgProps>
              </a:ext>
            </a:extLst>
          </a:blip>
          <a:srcRect l="63415" t="73052" r="32153" b="21032"/>
          <a:stretch/>
        </p:blipFill>
        <p:spPr>
          <a:xfrm>
            <a:off x="10153377" y="4973881"/>
            <a:ext cx="429646" cy="32260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A8AD79E-B652-470F-A4B5-77148A5DF025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74395" b="78848" l="58752" r="62207">
                        <a14:foregroundMark x1="60625" y1="76111" x2="60885" y2="76481"/>
                        <a14:foregroundMark x1="60000" y1="77685" x2="60208" y2="77593"/>
                        <a14:foregroundMark x1="59635" y1="76296" x2="59740" y2="76296"/>
                        <a14:foregroundMark x1="61198" y1="77500" x2="61198" y2="77500"/>
                      </a14:backgroundRemoval>
                    </a14:imgEffect>
                  </a14:imgLayer>
                </a14:imgProps>
              </a:ext>
            </a:extLst>
          </a:blip>
          <a:srcRect l="58320" t="73838" r="37361" b="20595"/>
          <a:stretch/>
        </p:blipFill>
        <p:spPr>
          <a:xfrm>
            <a:off x="9734221" y="5052679"/>
            <a:ext cx="336031" cy="24362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64BBD265-204F-4598-A689-295D6EC34F39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73687" b="78770" l="52361" r="57129"/>
                    </a14:imgEffect>
                  </a14:imgLayer>
                </a14:imgProps>
              </a:ext>
            </a:extLst>
          </a:blip>
          <a:srcRect l="51765" t="73052" r="42275" b="20595"/>
          <a:stretch/>
        </p:blipFill>
        <p:spPr>
          <a:xfrm>
            <a:off x="9085543" y="4990086"/>
            <a:ext cx="565553" cy="33912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A9B818A-9229-44C8-833C-E8FDDD6105AF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73801" b="78832" l="10349" r="13580">
                        <a14:foregroundMark x1="12552" y1="77500" x2="12552" y2="77500"/>
                      </a14:backgroundRemoval>
                    </a14:imgEffect>
                  </a14:imgLayer>
                </a14:imgProps>
              </a:ext>
            </a:extLst>
          </a:blip>
          <a:srcRect l="9945" t="73172" r="86016" b="20539"/>
          <a:stretch/>
        </p:blipFill>
        <p:spPr>
          <a:xfrm>
            <a:off x="156747" y="5017297"/>
            <a:ext cx="351654" cy="307958"/>
          </a:xfrm>
          <a:prstGeom prst="rect">
            <a:avLst/>
          </a:prstGeom>
        </p:spPr>
      </p:pic>
      <p:sp>
        <p:nvSpPr>
          <p:cNvPr id="65" name="Oval 64">
            <a:extLst>
              <a:ext uri="{FF2B5EF4-FFF2-40B4-BE49-F238E27FC236}">
                <a16:creationId xmlns:a16="http://schemas.microsoft.com/office/drawing/2014/main" id="{5699E1AA-170D-4D02-B419-459B19016747}"/>
              </a:ext>
            </a:extLst>
          </p:cNvPr>
          <p:cNvSpPr/>
          <p:nvPr/>
        </p:nvSpPr>
        <p:spPr>
          <a:xfrm>
            <a:off x="11856174" y="4901061"/>
            <a:ext cx="107094" cy="1162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4618F090-D74E-41CE-9A00-1352BAEDBB4A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74427" b="78399" l="15360" r="19071">
                        <a14:foregroundMark x1="18229" y1="75741" x2="18229" y2="75741"/>
                      </a14:backgroundRemoval>
                    </a14:imgEffect>
                  </a14:imgLayer>
                </a14:imgProps>
              </a:ext>
            </a:extLst>
          </a:blip>
          <a:srcRect l="16005" t="73692" r="81355" b="20806"/>
          <a:stretch/>
        </p:blipFill>
        <p:spPr>
          <a:xfrm>
            <a:off x="683401" y="5040134"/>
            <a:ext cx="228226" cy="26764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0FFA995-C2FE-45E9-A408-A02A6988649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83008" b="87604" l="21103" r="24377">
                        <a14:foregroundMark x1="22448" y1="84074" x2="22448" y2="84074"/>
                        <a14:foregroundMark x1="22500" y1="83704" x2="22500" y2="83704"/>
                        <a14:foregroundMark x1="22552" y1="83796" x2="22552" y2="83796"/>
                        <a14:foregroundMark x1="22813" y1="85556" x2="22813" y2="85556"/>
                        <a14:foregroundMark x1="23438" y1="84352" x2="23438" y2="84352"/>
                      </a14:backgroundRemoval>
                    </a14:imgEffect>
                  </a14:imgLayer>
                </a14:imgProps>
              </a:ext>
            </a:extLst>
          </a:blip>
          <a:srcRect l="20694" t="82434" r="75214" b="11822"/>
          <a:stretch/>
        </p:blipFill>
        <p:spPr>
          <a:xfrm>
            <a:off x="1123106" y="5066275"/>
            <a:ext cx="304720" cy="24061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4A55CF0-176B-4063-9488-FB3621380406}"/>
              </a:ext>
            </a:extLst>
          </p:cNvPr>
          <p:cNvSpPr txBox="1"/>
          <p:nvPr/>
        </p:nvSpPr>
        <p:spPr>
          <a:xfrm>
            <a:off x="-2299547" y="5753322"/>
            <a:ext cx="2434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</a:rPr>
              <a:t>Ý NỘI DUNG 4</a:t>
            </a:r>
            <a:endParaRPr lang="vi-VN" sz="2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072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9CCFBE-69D5-4B15-87D0-ED76D218D77C}"/>
              </a:ext>
            </a:extLst>
          </p:cNvPr>
          <p:cNvSpPr/>
          <p:nvPr/>
        </p:nvSpPr>
        <p:spPr>
          <a:xfrm>
            <a:off x="0" y="28207"/>
            <a:ext cx="12192000" cy="68580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5F8200-CF27-47D3-9F83-E69FA91AFEAD}"/>
              </a:ext>
            </a:extLst>
          </p:cNvPr>
          <p:cNvSpPr/>
          <p:nvPr/>
        </p:nvSpPr>
        <p:spPr>
          <a:xfrm>
            <a:off x="0" y="0"/>
            <a:ext cx="12192000" cy="855133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D210FE-D1F4-4507-8728-7D04F414E4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7" t="9815" r="94549" b="83766"/>
          <a:stretch/>
        </p:blipFill>
        <p:spPr>
          <a:xfrm>
            <a:off x="160868" y="200568"/>
            <a:ext cx="508000" cy="546999"/>
          </a:xfrm>
          <a:prstGeom prst="rect">
            <a:avLst/>
          </a:prstGeom>
        </p:spPr>
      </p:pic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A6D24E8C-5B4E-45DD-A6FC-D02CD3AFD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6" t="9555" r="81945" b="83779"/>
          <a:stretch/>
        </p:blipFill>
        <p:spPr>
          <a:xfrm>
            <a:off x="668868" y="129498"/>
            <a:ext cx="1854199" cy="6180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E9C5F5-44A8-4AC9-A83B-B1D2F91AD4D1}"/>
              </a:ext>
            </a:extLst>
          </p:cNvPr>
          <p:cNvSpPr/>
          <p:nvPr/>
        </p:nvSpPr>
        <p:spPr>
          <a:xfrm>
            <a:off x="3264408" y="272597"/>
            <a:ext cx="4562856" cy="426650"/>
          </a:xfrm>
          <a:prstGeom prst="rect">
            <a:avLst/>
          </a:prstGeom>
          <a:solidFill>
            <a:srgbClr val="121212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E3E3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1</a:t>
            </a:r>
            <a:endParaRPr lang="vi-VN" b="1">
              <a:solidFill>
                <a:srgbClr val="E3E3E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C7FA5-7929-43A4-A577-670B201C5555}"/>
              </a:ext>
            </a:extLst>
          </p:cNvPr>
          <p:cNvSpPr/>
          <p:nvPr/>
        </p:nvSpPr>
        <p:spPr>
          <a:xfrm>
            <a:off x="7827264" y="272597"/>
            <a:ext cx="669036" cy="426650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3C7780-4C02-4A5E-AA07-5AF5369EA1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191" t="12200" r="41944" b="83058"/>
          <a:stretch/>
        </p:blipFill>
        <p:spPr>
          <a:xfrm>
            <a:off x="7987157" y="323311"/>
            <a:ext cx="349250" cy="3252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2ED5C4-5BB8-4F38-9306-A2307447B4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319" t="10309" r="33194" b="81745"/>
          <a:stretch/>
        </p:blipFill>
        <p:spPr>
          <a:xfrm>
            <a:off x="8568605" y="155103"/>
            <a:ext cx="669036" cy="54492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B2ED990-D7FC-47BA-9F7B-4DD9CD04AC0C}"/>
              </a:ext>
            </a:extLst>
          </p:cNvPr>
          <p:cNvSpPr/>
          <p:nvPr/>
        </p:nvSpPr>
        <p:spPr>
          <a:xfrm>
            <a:off x="11590867" y="196334"/>
            <a:ext cx="440265" cy="447964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A16DC4-D451-42F6-82F5-CCB56CC6DCF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1628" t="11100" r="12847" b="81531"/>
          <a:stretch/>
        </p:blipFill>
        <p:spPr>
          <a:xfrm>
            <a:off x="10993790" y="214549"/>
            <a:ext cx="597077" cy="447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BC819D-9030-4B9B-8DD0-5A77D465A8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6805" t="12470" r="20417" b="82345"/>
          <a:stretch/>
        </p:blipFill>
        <p:spPr>
          <a:xfrm>
            <a:off x="10616531" y="292932"/>
            <a:ext cx="338667" cy="355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964A36-7D93-46D4-9A1E-5C996D6D19D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281" t="12470" r="26806" b="83086"/>
          <a:stretch/>
        </p:blipFill>
        <p:spPr>
          <a:xfrm>
            <a:off x="10002858" y="311531"/>
            <a:ext cx="355263" cy="30480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2E6DCD-3436-4BB7-8180-EAF47CCB5F6C}"/>
              </a:ext>
            </a:extLst>
          </p:cNvPr>
          <p:cNvSpPr/>
          <p:nvPr/>
        </p:nvSpPr>
        <p:spPr>
          <a:xfrm>
            <a:off x="87182" y="911812"/>
            <a:ext cx="11906908" cy="44648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0B84872-771A-44CD-9AC2-0250A23B79A3}"/>
              </a:ext>
            </a:extLst>
          </p:cNvPr>
          <p:cNvSpPr/>
          <p:nvPr/>
        </p:nvSpPr>
        <p:spPr>
          <a:xfrm>
            <a:off x="193214" y="7094783"/>
            <a:ext cx="555096" cy="503807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B63E47-D5F0-4708-9290-4727636E4546}"/>
              </a:ext>
            </a:extLst>
          </p:cNvPr>
          <p:cNvSpPr txBox="1"/>
          <p:nvPr/>
        </p:nvSpPr>
        <p:spPr>
          <a:xfrm>
            <a:off x="273154" y="5689658"/>
            <a:ext cx="3382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</a:rPr>
              <a:t>CHÈN VIDEO NẾU CÓ</a:t>
            </a:r>
            <a:endParaRPr lang="vi-VN" sz="2800" b="1">
              <a:solidFill>
                <a:schemeClr val="bg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5406E6A-1C1B-43CD-A8A2-D7B5C2A05D2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8818" t="68258" r="35141" b="26862"/>
          <a:stretch/>
        </p:blipFill>
        <p:spPr>
          <a:xfrm>
            <a:off x="3858054" y="6197814"/>
            <a:ext cx="3767239" cy="39714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622ECB7-30E2-4466-B9B8-9F94E0A90DD7}"/>
              </a:ext>
            </a:extLst>
          </p:cNvPr>
          <p:cNvCxnSpPr>
            <a:cxnSpLocks/>
          </p:cNvCxnSpPr>
          <p:nvPr/>
        </p:nvCxnSpPr>
        <p:spPr>
          <a:xfrm>
            <a:off x="269877" y="6612601"/>
            <a:ext cx="7439025" cy="0"/>
          </a:xfrm>
          <a:prstGeom prst="line">
            <a:avLst/>
          </a:prstGeom>
          <a:ln w="28575">
            <a:solidFill>
              <a:srgbClr val="2F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D0FA4E7-0BE3-423E-8062-B317D63D230B}"/>
              </a:ext>
            </a:extLst>
          </p:cNvPr>
          <p:cNvSpPr txBox="1"/>
          <p:nvPr/>
        </p:nvSpPr>
        <p:spPr>
          <a:xfrm>
            <a:off x="748310" y="7094783"/>
            <a:ext cx="3005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 và tên người thuyết trình</a:t>
            </a:r>
            <a:endParaRPr lang="vi-VN" sz="16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96E278-25D0-4C4E-9453-AEEED1852A80}"/>
              </a:ext>
            </a:extLst>
          </p:cNvPr>
          <p:cNvSpPr txBox="1"/>
          <p:nvPr/>
        </p:nvSpPr>
        <p:spPr>
          <a:xfrm>
            <a:off x="702290" y="7362297"/>
            <a:ext cx="1576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người đăng ký</a:t>
            </a:r>
            <a:endParaRPr lang="vi-VN" sz="140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4CAF6A-BACD-42DF-97E3-B1EC234F5EA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3015" b="48803" l="88151" r="95606"/>
                    </a14:imgEffect>
                  </a14:imgLayer>
                </a14:imgProps>
              </a:ext>
            </a:extLst>
          </a:blip>
          <a:srcRect l="87219" t="42292" r="3462" b="50474"/>
          <a:stretch/>
        </p:blipFill>
        <p:spPr>
          <a:xfrm>
            <a:off x="6467369" y="7047691"/>
            <a:ext cx="1189065" cy="5191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86E0B8C-D09E-48A6-8C31-1100BB334CA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2731" b="47039" l="47836" r="49142"/>
                    </a14:imgEffect>
                  </a14:imgLayer>
                </a14:imgProps>
              </a:ext>
            </a:extLst>
          </a:blip>
          <a:srcRect l="47673" t="42192" r="50695" b="52422"/>
          <a:stretch/>
        </p:blipFill>
        <p:spPr>
          <a:xfrm>
            <a:off x="3655349" y="7030986"/>
            <a:ext cx="235916" cy="437918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3630A04-C130-48A6-985F-7037A17025BB}"/>
              </a:ext>
            </a:extLst>
          </p:cNvPr>
          <p:cNvSpPr/>
          <p:nvPr/>
        </p:nvSpPr>
        <p:spPr>
          <a:xfrm>
            <a:off x="4362669" y="6271358"/>
            <a:ext cx="203200" cy="275756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962BF0-7725-4997-A27D-7F444485067D}"/>
              </a:ext>
            </a:extLst>
          </p:cNvPr>
          <p:cNvSpPr/>
          <p:nvPr/>
        </p:nvSpPr>
        <p:spPr>
          <a:xfrm>
            <a:off x="5003404" y="6258177"/>
            <a:ext cx="203200" cy="275756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Rectangle 28">
            <a:hlinkClick r:id="rId13" action="ppaction://hlinksldjump"/>
            <a:extLst>
              <a:ext uri="{FF2B5EF4-FFF2-40B4-BE49-F238E27FC236}">
                <a16:creationId xmlns:a16="http://schemas.microsoft.com/office/drawing/2014/main" id="{2B73B9BA-8434-497F-B8FA-F828B48F38A1}"/>
              </a:ext>
            </a:extLst>
          </p:cNvPr>
          <p:cNvSpPr/>
          <p:nvPr/>
        </p:nvSpPr>
        <p:spPr>
          <a:xfrm>
            <a:off x="7752760" y="5653913"/>
            <a:ext cx="2081852" cy="1168519"/>
          </a:xfrm>
          <a:prstGeom prst="rect">
            <a:avLst/>
          </a:pr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9" name="Rectangle 38">
            <a:hlinkClick r:id="rId15" action="ppaction://hlinksldjump"/>
            <a:extLst>
              <a:ext uri="{FF2B5EF4-FFF2-40B4-BE49-F238E27FC236}">
                <a16:creationId xmlns:a16="http://schemas.microsoft.com/office/drawing/2014/main" id="{E0115321-F107-47B8-8407-258DB1384ECA}"/>
              </a:ext>
            </a:extLst>
          </p:cNvPr>
          <p:cNvSpPr/>
          <p:nvPr/>
        </p:nvSpPr>
        <p:spPr>
          <a:xfrm>
            <a:off x="7752760" y="7030986"/>
            <a:ext cx="2081852" cy="1168519"/>
          </a:xfrm>
          <a:prstGeom prst="rect">
            <a:avLst/>
          </a:prstGeom>
          <a:blipFill dpi="0"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0" name="Rectangle 39">
            <a:hlinkClick r:id="rId17" action="ppaction://hlinksldjump"/>
            <a:extLst>
              <a:ext uri="{FF2B5EF4-FFF2-40B4-BE49-F238E27FC236}">
                <a16:creationId xmlns:a16="http://schemas.microsoft.com/office/drawing/2014/main" id="{504F3753-BC03-4025-BC7C-2D2EB49918A9}"/>
              </a:ext>
            </a:extLst>
          </p:cNvPr>
          <p:cNvSpPr/>
          <p:nvPr/>
        </p:nvSpPr>
        <p:spPr>
          <a:xfrm>
            <a:off x="7782893" y="8530753"/>
            <a:ext cx="2081852" cy="1168519"/>
          </a:xfrm>
          <a:prstGeom prst="rect">
            <a:avLst/>
          </a:pr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Rectangle 40">
            <a:hlinkClick r:id="rId19" action="ppaction://hlinksldjump"/>
            <a:extLst>
              <a:ext uri="{FF2B5EF4-FFF2-40B4-BE49-F238E27FC236}">
                <a16:creationId xmlns:a16="http://schemas.microsoft.com/office/drawing/2014/main" id="{2014D481-C7B4-4237-85CB-61D9F231BC3B}"/>
              </a:ext>
            </a:extLst>
          </p:cNvPr>
          <p:cNvSpPr/>
          <p:nvPr/>
        </p:nvSpPr>
        <p:spPr>
          <a:xfrm>
            <a:off x="7772090" y="10026004"/>
            <a:ext cx="2081852" cy="1168519"/>
          </a:xfrm>
          <a:prstGeom prst="rect">
            <a:avLst/>
          </a:prstGeom>
          <a:blipFill dpi="0"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TextBox 41">
            <a:hlinkClick r:id="rId13" action="ppaction://hlinksldjump"/>
            <a:extLst>
              <a:ext uri="{FF2B5EF4-FFF2-40B4-BE49-F238E27FC236}">
                <a16:creationId xmlns:a16="http://schemas.microsoft.com/office/drawing/2014/main" id="{D277E518-4A49-4098-BF26-A66FFB33F6AB}"/>
              </a:ext>
            </a:extLst>
          </p:cNvPr>
          <p:cNvSpPr txBox="1"/>
          <p:nvPr/>
        </p:nvSpPr>
        <p:spPr>
          <a:xfrm>
            <a:off x="9875910" y="5678324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NỘI DUNG 5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3" name="TextBox 42">
            <a:hlinkClick r:id="rId15" action="ppaction://hlinksldjump"/>
            <a:extLst>
              <a:ext uri="{FF2B5EF4-FFF2-40B4-BE49-F238E27FC236}">
                <a16:creationId xmlns:a16="http://schemas.microsoft.com/office/drawing/2014/main" id="{77A5F5C4-B5FA-4713-BE09-3ECBF6A72655}"/>
              </a:ext>
            </a:extLst>
          </p:cNvPr>
          <p:cNvSpPr txBox="1"/>
          <p:nvPr/>
        </p:nvSpPr>
        <p:spPr>
          <a:xfrm>
            <a:off x="9853942" y="6960074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1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hlinkClick r:id="rId17" action="ppaction://hlinksldjump"/>
            <a:extLst>
              <a:ext uri="{FF2B5EF4-FFF2-40B4-BE49-F238E27FC236}">
                <a16:creationId xmlns:a16="http://schemas.microsoft.com/office/drawing/2014/main" id="{A4B4FF55-F5C0-43DE-9609-F928F6752D8A}"/>
              </a:ext>
            </a:extLst>
          </p:cNvPr>
          <p:cNvSpPr txBox="1"/>
          <p:nvPr/>
        </p:nvSpPr>
        <p:spPr>
          <a:xfrm>
            <a:off x="9923554" y="8472816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2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5" name="TextBox 44">
            <a:hlinkClick r:id="rId19" action="ppaction://hlinksldjump"/>
            <a:extLst>
              <a:ext uri="{FF2B5EF4-FFF2-40B4-BE49-F238E27FC236}">
                <a16:creationId xmlns:a16="http://schemas.microsoft.com/office/drawing/2014/main" id="{FB354CE6-7177-4850-8B1A-6FED22FC00A2}"/>
              </a:ext>
            </a:extLst>
          </p:cNvPr>
          <p:cNvSpPr txBox="1"/>
          <p:nvPr/>
        </p:nvSpPr>
        <p:spPr>
          <a:xfrm>
            <a:off x="9864745" y="9932808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3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F2CD8E-1927-4C39-9419-933F358BD1AB}"/>
              </a:ext>
            </a:extLst>
          </p:cNvPr>
          <p:cNvSpPr/>
          <p:nvPr/>
        </p:nvSpPr>
        <p:spPr>
          <a:xfrm>
            <a:off x="-2079871" y="4611460"/>
            <a:ext cx="1977789" cy="1175767"/>
          </a:xfrm>
          <a:prstGeom prst="rect">
            <a:avLst/>
          </a:prstGeom>
          <a:blipFill dpi="0"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D931B570-43FF-453A-BCA4-CA9025A81EAD}"/>
              </a:ext>
            </a:extLst>
          </p:cNvPr>
          <p:cNvSpPr/>
          <p:nvPr/>
        </p:nvSpPr>
        <p:spPr>
          <a:xfrm>
            <a:off x="57070" y="4856201"/>
            <a:ext cx="11889527" cy="527454"/>
          </a:xfrm>
          <a:prstGeom prst="roundRect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368B40E-2226-4635-83E4-07D3F8EF3DB5}"/>
              </a:ext>
            </a:extLst>
          </p:cNvPr>
          <p:cNvCxnSpPr>
            <a:cxnSpLocks/>
          </p:cNvCxnSpPr>
          <p:nvPr/>
        </p:nvCxnSpPr>
        <p:spPr>
          <a:xfrm>
            <a:off x="197910" y="4961878"/>
            <a:ext cx="117378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D1DB4DED-1E7C-47A9-AF1C-15F3D9BDD283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74220" b="78888" l="85155" r="88087">
                        <a14:foregroundMark x1="87656" y1="75833" x2="87656" y2="75833"/>
                        <a14:foregroundMark x1="87344" y1="75833" x2="87344" y2="75833"/>
                        <a14:foregroundMark x1="85573" y1="75000" x2="85573" y2="75000"/>
                        <a14:foregroundMark x1="85521" y1="77963" x2="85521" y2="77963"/>
                        <a14:foregroundMark x1="87448" y1="78056" x2="87448" y2="78056"/>
                      </a14:backgroundRemoval>
                    </a14:imgEffect>
                  </a14:imgLayer>
                </a14:imgProps>
              </a:ext>
            </a:extLst>
          </a:blip>
          <a:srcRect l="84788" t="73637" r="11546" b="20529"/>
          <a:stretch/>
        </p:blipFill>
        <p:spPr>
          <a:xfrm>
            <a:off x="11633995" y="5017420"/>
            <a:ext cx="301799" cy="27019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6B1456EE-D2A8-403E-B465-C1A1D865ACE8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73361" b="79718" l="79527" r="83240">
                        <a14:foregroundMark x1="80052" y1="77685" x2="80052" y2="77685"/>
                        <a14:foregroundMark x1="79792" y1="78796" x2="79792" y2="78796"/>
                        <a14:foregroundMark x1="80938" y1="77963" x2="80938" y2="77963"/>
                        <a14:backgroundMark x1="81406" y1="76389" x2="81406" y2="76389"/>
                        <a14:backgroundMark x1="81563" y1="75463" x2="81823" y2="76574"/>
                      </a14:backgroundRemoval>
                    </a14:imgEffect>
                  </a14:imgLayer>
                </a14:imgProps>
              </a:ext>
            </a:extLst>
          </a:blip>
          <a:srcRect l="79063" t="72566" r="16296" b="19487"/>
          <a:stretch/>
        </p:blipFill>
        <p:spPr>
          <a:xfrm>
            <a:off x="11197860" y="5008615"/>
            <a:ext cx="313621" cy="30206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78F6D10-EE1B-48D3-92DC-5EE740B3C5A3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74237" b="79549" l="68878" r="72891">
                        <a14:foregroundMark x1="71354" y1="77130" x2="71354" y2="77130"/>
                      </a14:backgroundRemoval>
                    </a14:imgEffect>
                  </a14:imgLayer>
                </a14:imgProps>
              </a:ext>
            </a:extLst>
          </a:blip>
          <a:srcRect l="68376" t="73573" r="26607" b="19787"/>
          <a:stretch/>
        </p:blipFill>
        <p:spPr>
          <a:xfrm>
            <a:off x="10670204" y="5050935"/>
            <a:ext cx="398690" cy="29681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D2F46FA-4E20-4DEF-BE28-3091022C3CC7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73519" b="78333" l="63802" r="67448">
                        <a14:foregroundMark x1="67448" y1="75556" x2="67448" y2="75556"/>
                        <a14:foregroundMark x1="65521" y1="78333" x2="65521" y2="78333"/>
                      </a14:backgroundRemoval>
                    </a14:imgEffect>
                  </a14:imgLayer>
                </a14:imgProps>
              </a:ext>
            </a:extLst>
          </a:blip>
          <a:srcRect l="63415" t="73052" r="32153" b="21032"/>
          <a:stretch/>
        </p:blipFill>
        <p:spPr>
          <a:xfrm>
            <a:off x="10153377" y="4973881"/>
            <a:ext cx="429646" cy="32260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A8AD79E-B652-470F-A4B5-77148A5DF025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74395" b="78848" l="58752" r="62207">
                        <a14:foregroundMark x1="60625" y1="76111" x2="60885" y2="76481"/>
                        <a14:foregroundMark x1="60000" y1="77685" x2="60208" y2="77593"/>
                        <a14:foregroundMark x1="59635" y1="76296" x2="59740" y2="76296"/>
                        <a14:foregroundMark x1="61198" y1="77500" x2="61198" y2="77500"/>
                      </a14:backgroundRemoval>
                    </a14:imgEffect>
                  </a14:imgLayer>
                </a14:imgProps>
              </a:ext>
            </a:extLst>
          </a:blip>
          <a:srcRect l="58320" t="73838" r="37361" b="20595"/>
          <a:stretch/>
        </p:blipFill>
        <p:spPr>
          <a:xfrm>
            <a:off x="9734221" y="5052679"/>
            <a:ext cx="336031" cy="24362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64BBD265-204F-4598-A689-295D6EC34F39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73687" b="78770" l="52361" r="57129"/>
                    </a14:imgEffect>
                  </a14:imgLayer>
                </a14:imgProps>
              </a:ext>
            </a:extLst>
          </a:blip>
          <a:srcRect l="51765" t="73052" r="42275" b="20595"/>
          <a:stretch/>
        </p:blipFill>
        <p:spPr>
          <a:xfrm>
            <a:off x="9085543" y="4990086"/>
            <a:ext cx="565553" cy="33912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A9B818A-9229-44C8-833C-E8FDDD6105AF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73801" b="78832" l="10349" r="13580">
                        <a14:foregroundMark x1="12552" y1="77500" x2="12552" y2="77500"/>
                      </a14:backgroundRemoval>
                    </a14:imgEffect>
                  </a14:imgLayer>
                </a14:imgProps>
              </a:ext>
            </a:extLst>
          </a:blip>
          <a:srcRect l="9945" t="73172" r="86016" b="20539"/>
          <a:stretch/>
        </p:blipFill>
        <p:spPr>
          <a:xfrm>
            <a:off x="156747" y="5017297"/>
            <a:ext cx="351654" cy="307958"/>
          </a:xfrm>
          <a:prstGeom prst="rect">
            <a:avLst/>
          </a:prstGeom>
        </p:spPr>
      </p:pic>
      <p:sp>
        <p:nvSpPr>
          <p:cNvPr id="65" name="Oval 64">
            <a:extLst>
              <a:ext uri="{FF2B5EF4-FFF2-40B4-BE49-F238E27FC236}">
                <a16:creationId xmlns:a16="http://schemas.microsoft.com/office/drawing/2014/main" id="{5699E1AA-170D-4D02-B419-459B19016747}"/>
              </a:ext>
            </a:extLst>
          </p:cNvPr>
          <p:cNvSpPr/>
          <p:nvPr/>
        </p:nvSpPr>
        <p:spPr>
          <a:xfrm>
            <a:off x="11856174" y="4901061"/>
            <a:ext cx="107094" cy="1162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4618F090-D74E-41CE-9A00-1352BAEDBB4A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74427" b="78399" l="15360" r="19071">
                        <a14:foregroundMark x1="18229" y1="75741" x2="18229" y2="75741"/>
                      </a14:backgroundRemoval>
                    </a14:imgEffect>
                  </a14:imgLayer>
                </a14:imgProps>
              </a:ext>
            </a:extLst>
          </a:blip>
          <a:srcRect l="16005" t="73692" r="81355" b="20806"/>
          <a:stretch/>
        </p:blipFill>
        <p:spPr>
          <a:xfrm>
            <a:off x="683401" y="5040134"/>
            <a:ext cx="228226" cy="26764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0FFA995-C2FE-45E9-A408-A02A6988649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83008" b="87604" l="21103" r="24377">
                        <a14:foregroundMark x1="22448" y1="84074" x2="22448" y2="84074"/>
                        <a14:foregroundMark x1="22500" y1="83704" x2="22500" y2="83704"/>
                        <a14:foregroundMark x1="22552" y1="83796" x2="22552" y2="83796"/>
                        <a14:foregroundMark x1="22813" y1="85556" x2="22813" y2="85556"/>
                        <a14:foregroundMark x1="23438" y1="84352" x2="23438" y2="84352"/>
                      </a14:backgroundRemoval>
                    </a14:imgEffect>
                  </a14:imgLayer>
                </a14:imgProps>
              </a:ext>
            </a:extLst>
          </a:blip>
          <a:srcRect l="20694" t="82434" r="75214" b="11822"/>
          <a:stretch/>
        </p:blipFill>
        <p:spPr>
          <a:xfrm>
            <a:off x="1123106" y="5066275"/>
            <a:ext cx="304720" cy="24061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4A55CF0-176B-4063-9488-FB3621380406}"/>
              </a:ext>
            </a:extLst>
          </p:cNvPr>
          <p:cNvSpPr txBox="1"/>
          <p:nvPr/>
        </p:nvSpPr>
        <p:spPr>
          <a:xfrm>
            <a:off x="-2299547" y="5753322"/>
            <a:ext cx="2434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</a:rPr>
              <a:t>Ý NỘI DUNG 4</a:t>
            </a:r>
            <a:endParaRPr lang="vi-VN" sz="2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2185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A00B42-ACDA-4F43-BDCE-522E7C5BA8E6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CD337-6F6A-4CCD-815C-F39091469B6F}"/>
              </a:ext>
            </a:extLst>
          </p:cNvPr>
          <p:cNvSpPr txBox="1"/>
          <p:nvPr/>
        </p:nvSpPr>
        <p:spPr>
          <a:xfrm>
            <a:off x="2013031" y="3605357"/>
            <a:ext cx="81659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latin typeface="Trade Gothic LT Std Bold" panose="020B0804050502020204" pitchFamily="34" charset="0"/>
              </a:rPr>
              <a:t>THANKS FOR WATCHING!</a:t>
            </a:r>
            <a:endParaRPr lang="vi-VN" sz="6000">
              <a:solidFill>
                <a:schemeClr val="bg1"/>
              </a:solidFill>
              <a:latin typeface="Trade Gothic LT 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D4FD09-535A-48E0-9234-52D2F10BCC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9000" y1="39301" x2="46889" y2="50769"/>
                        <a14:foregroundMark x1="52667" y1="44056" x2="48889" y2="49371"/>
                        <a14:foregroundMark x1="48889" y1="49371" x2="47444" y2="48392"/>
                        <a14:foregroundMark x1="57667" y1="45315" x2="58222" y2="57622"/>
                        <a14:foregroundMark x1="62556" y1="49231" x2="54444" y2="55804"/>
                        <a14:foregroundMark x1="54889" y1="54126" x2="46556" y2="538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44" t="31854" r="32199" b="37236"/>
          <a:stretch/>
        </p:blipFill>
        <p:spPr>
          <a:xfrm>
            <a:off x="4885452" y="1923903"/>
            <a:ext cx="2421090" cy="168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9859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323425-1280-4F2F-8FE9-1DD80C37B1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3EBAC4-3E75-4CC8-9128-04B513166D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7" t="9815" r="94549" b="83766"/>
          <a:stretch/>
        </p:blipFill>
        <p:spPr>
          <a:xfrm>
            <a:off x="160868" y="200568"/>
            <a:ext cx="508000" cy="546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EEB565-46EF-4F0A-A139-77612BB29A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6" t="9555" r="81945" b="83779"/>
          <a:stretch/>
        </p:blipFill>
        <p:spPr>
          <a:xfrm>
            <a:off x="668868" y="129498"/>
            <a:ext cx="1854199" cy="6180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3E17F65-B668-4488-B5A5-320072E6FF62}"/>
              </a:ext>
            </a:extLst>
          </p:cNvPr>
          <p:cNvSpPr/>
          <p:nvPr/>
        </p:nvSpPr>
        <p:spPr>
          <a:xfrm>
            <a:off x="3264408" y="272597"/>
            <a:ext cx="4562856" cy="426650"/>
          </a:xfrm>
          <a:prstGeom prst="rect">
            <a:avLst/>
          </a:prstGeom>
          <a:solidFill>
            <a:srgbClr val="121212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E3E3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1</a:t>
            </a:r>
            <a:endParaRPr lang="vi-VN" b="1">
              <a:solidFill>
                <a:srgbClr val="E3E3E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E04A29-D8A5-4407-B5F0-AF172E9B46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578" t="12987" r="48203" b="82997"/>
          <a:stretch/>
        </p:blipFill>
        <p:spPr>
          <a:xfrm>
            <a:off x="7228915" y="352114"/>
            <a:ext cx="514350" cy="2754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EF1A0C7-E322-4AD7-833E-820A0F089E3E}"/>
              </a:ext>
            </a:extLst>
          </p:cNvPr>
          <p:cNvSpPr/>
          <p:nvPr/>
        </p:nvSpPr>
        <p:spPr>
          <a:xfrm>
            <a:off x="7827264" y="272597"/>
            <a:ext cx="669036" cy="426650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A8ADF7-72BF-493B-9614-F0ADFAA5F2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191" t="12200" r="41944" b="83058"/>
          <a:stretch/>
        </p:blipFill>
        <p:spPr>
          <a:xfrm>
            <a:off x="7987157" y="323311"/>
            <a:ext cx="349250" cy="3252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1577FF-A823-484F-B85E-E5D5C6FEB0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319" t="10309" r="33194" b="81745"/>
          <a:stretch/>
        </p:blipFill>
        <p:spPr>
          <a:xfrm>
            <a:off x="8568605" y="155103"/>
            <a:ext cx="669036" cy="54492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E45097CD-2C9B-4BE9-8240-27A9313AD674}"/>
              </a:ext>
            </a:extLst>
          </p:cNvPr>
          <p:cNvSpPr/>
          <p:nvPr/>
        </p:nvSpPr>
        <p:spPr>
          <a:xfrm>
            <a:off x="11590867" y="196334"/>
            <a:ext cx="440265" cy="447964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4A81FF-457F-481E-9B12-44B753D014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1628" t="11100" r="12847" b="81531"/>
          <a:stretch/>
        </p:blipFill>
        <p:spPr>
          <a:xfrm>
            <a:off x="10993790" y="214549"/>
            <a:ext cx="597077" cy="447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90A422-71B4-4747-9FEE-0E1DBECA265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6805" t="12470" r="20417" b="82345"/>
          <a:stretch/>
        </p:blipFill>
        <p:spPr>
          <a:xfrm>
            <a:off x="10616531" y="292932"/>
            <a:ext cx="338667" cy="355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A9B8D6-DDA3-4DAE-B03D-5F9A46863D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0281" t="12470" r="26806" b="83086"/>
          <a:stretch/>
        </p:blipFill>
        <p:spPr>
          <a:xfrm>
            <a:off x="10002858" y="311531"/>
            <a:ext cx="355263" cy="30480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B7A703A-D2F9-41C8-A3AE-042AAC710F84}"/>
              </a:ext>
            </a:extLst>
          </p:cNvPr>
          <p:cNvSpPr txBox="1"/>
          <p:nvPr/>
        </p:nvSpPr>
        <p:spPr>
          <a:xfrm rot="2691821">
            <a:off x="11236507" y="-1230385"/>
            <a:ext cx="51743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>
                <a:solidFill>
                  <a:schemeClr val="bg1"/>
                </a:solidFill>
                <a:latin typeface="Trade Gothic LT Std Bold" panose="020B0804050502020204" pitchFamily="34" charset="0"/>
              </a:rPr>
              <a:t>GroupName</a:t>
            </a:r>
            <a:endParaRPr lang="vi-VN" sz="8000">
              <a:solidFill>
                <a:schemeClr val="bg1"/>
              </a:solidFill>
              <a:latin typeface="Trade Gothic LT 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9647D9-CD60-410F-B366-3F401C21B0A2}"/>
              </a:ext>
            </a:extLst>
          </p:cNvPr>
          <p:cNvSpPr txBox="1"/>
          <p:nvPr/>
        </p:nvSpPr>
        <p:spPr>
          <a:xfrm rot="20477462">
            <a:off x="748145" y="-1395529"/>
            <a:ext cx="3063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THUYẾT TRÌNH</a:t>
            </a:r>
            <a:endParaRPr lang="vi-VN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25C7BEA-85E0-4CBE-9020-AD3F16D836DE}"/>
              </a:ext>
            </a:extLst>
          </p:cNvPr>
          <p:cNvSpPr/>
          <p:nvPr/>
        </p:nvSpPr>
        <p:spPr>
          <a:xfrm>
            <a:off x="-1416052" y="7931914"/>
            <a:ext cx="855133" cy="838200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076D05F-A06B-4CC4-B05C-778587113C5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7219" t="41082" r="2434" b="49088"/>
          <a:stretch/>
        </p:blipFill>
        <p:spPr>
          <a:xfrm>
            <a:off x="15464154" y="1973689"/>
            <a:ext cx="1320129" cy="705448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37F4D9D-9E87-4C40-A7A1-BFA4F096454A}"/>
              </a:ext>
            </a:extLst>
          </p:cNvPr>
          <p:cNvSpPr txBox="1"/>
          <p:nvPr/>
        </p:nvSpPr>
        <p:spPr>
          <a:xfrm rot="19577584">
            <a:off x="931874" y="7586594"/>
            <a:ext cx="3063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 viên trong nhóm</a:t>
            </a:r>
            <a:endParaRPr lang="vi-VN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C2C1968-4A6E-4A37-9DB1-A1FF10E283C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0207" t="51894" r="1320" b="42482"/>
          <a:stretch/>
        </p:blipFill>
        <p:spPr>
          <a:xfrm rot="2845699">
            <a:off x="11914686" y="6974818"/>
            <a:ext cx="9496767" cy="38285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13874488-8929-4006-8B42-C1C4C80365EA}"/>
              </a:ext>
            </a:extLst>
          </p:cNvPr>
          <p:cNvSpPr txBox="1"/>
          <p:nvPr/>
        </p:nvSpPr>
        <p:spPr>
          <a:xfrm rot="2285312">
            <a:off x="-4690103" y="529085"/>
            <a:ext cx="1887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người đăng ký</a:t>
            </a:r>
            <a:endParaRPr lang="vi-VN" sz="140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3F55F3A-D0A6-4E2A-8A82-522D984A9097}"/>
              </a:ext>
            </a:extLst>
          </p:cNvPr>
          <p:cNvSpPr/>
          <p:nvPr/>
        </p:nvSpPr>
        <p:spPr>
          <a:xfrm>
            <a:off x="3447105" y="851623"/>
            <a:ext cx="8065505" cy="1707603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EEF0EF6-3505-4DEC-8A8E-C58AE8000710}"/>
              </a:ext>
            </a:extLst>
          </p:cNvPr>
          <p:cNvSpPr txBox="1"/>
          <p:nvPr/>
        </p:nvSpPr>
        <p:spPr>
          <a:xfrm>
            <a:off x="4470887" y="979791"/>
            <a:ext cx="60179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solidFill>
                  <a:schemeClr val="bg1"/>
                </a:solidFill>
              </a:rPr>
              <a:t>NỘI DUNG THUYẾT TRÌNH</a:t>
            </a:r>
            <a:endParaRPr lang="vi-VN" sz="4800" b="1">
              <a:solidFill>
                <a:schemeClr val="bg1"/>
              </a:solidFill>
            </a:endParaRPr>
          </a:p>
        </p:txBody>
      </p:sp>
      <p:sp>
        <p:nvSpPr>
          <p:cNvPr id="70" name="Rectangle 69">
            <a:hlinkClick r:id="rId11" action="ppaction://hlinksldjump"/>
            <a:extLst>
              <a:ext uri="{FF2B5EF4-FFF2-40B4-BE49-F238E27FC236}">
                <a16:creationId xmlns:a16="http://schemas.microsoft.com/office/drawing/2014/main" id="{BDA6B0BA-19B7-41D4-B43F-54803584842F}"/>
              </a:ext>
            </a:extLst>
          </p:cNvPr>
          <p:cNvSpPr/>
          <p:nvPr/>
        </p:nvSpPr>
        <p:spPr>
          <a:xfrm>
            <a:off x="3436370" y="2794517"/>
            <a:ext cx="2337291" cy="1325913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1" name="Rectangle 70">
            <a:hlinkClick r:id="rId13" action="ppaction://hlinksldjump"/>
            <a:extLst>
              <a:ext uri="{FF2B5EF4-FFF2-40B4-BE49-F238E27FC236}">
                <a16:creationId xmlns:a16="http://schemas.microsoft.com/office/drawing/2014/main" id="{334BA6BB-8FC7-4771-A21C-1955509F9197}"/>
              </a:ext>
            </a:extLst>
          </p:cNvPr>
          <p:cNvSpPr/>
          <p:nvPr/>
        </p:nvSpPr>
        <p:spPr>
          <a:xfrm>
            <a:off x="6312922" y="2794516"/>
            <a:ext cx="2337291" cy="1325913"/>
          </a:xfrm>
          <a:prstGeom prst="rect">
            <a:avLst/>
          </a:pr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3" name="Rectangle 72">
            <a:hlinkClick r:id="rId15" action="ppaction://hlinksldjump"/>
            <a:extLst>
              <a:ext uri="{FF2B5EF4-FFF2-40B4-BE49-F238E27FC236}">
                <a16:creationId xmlns:a16="http://schemas.microsoft.com/office/drawing/2014/main" id="{86235D66-D431-4420-B496-E88E30875400}"/>
              </a:ext>
            </a:extLst>
          </p:cNvPr>
          <p:cNvSpPr/>
          <p:nvPr/>
        </p:nvSpPr>
        <p:spPr>
          <a:xfrm>
            <a:off x="4605015" y="4860416"/>
            <a:ext cx="2337291" cy="1325913"/>
          </a:xfrm>
          <a:prstGeom prst="rect">
            <a:avLst/>
          </a:prstGeom>
          <a:blipFill dpi="0"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4" name="Rectangle 73">
            <a:hlinkClick r:id="rId17" action="ppaction://hlinksldjump"/>
            <a:extLst>
              <a:ext uri="{FF2B5EF4-FFF2-40B4-BE49-F238E27FC236}">
                <a16:creationId xmlns:a16="http://schemas.microsoft.com/office/drawing/2014/main" id="{0F785913-5617-4E81-9DC9-ED9DDBF4339F}"/>
              </a:ext>
            </a:extLst>
          </p:cNvPr>
          <p:cNvSpPr/>
          <p:nvPr/>
        </p:nvSpPr>
        <p:spPr>
          <a:xfrm>
            <a:off x="7924217" y="4869679"/>
            <a:ext cx="2337291" cy="1325913"/>
          </a:xfrm>
          <a:prstGeom prst="rect">
            <a:avLst/>
          </a:pr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3D67B20C-F394-4CA6-97E4-223AEEAE6006}"/>
              </a:ext>
            </a:extLst>
          </p:cNvPr>
          <p:cNvSpPr/>
          <p:nvPr/>
        </p:nvSpPr>
        <p:spPr>
          <a:xfrm>
            <a:off x="3408397" y="4197537"/>
            <a:ext cx="381492" cy="371262"/>
          </a:xfrm>
          <a:prstGeom prst="ellipse">
            <a:avLst/>
          </a:prstGeom>
          <a:blipFill dpi="0"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2FC9D037-D645-4315-B3DD-10879602F22E}"/>
              </a:ext>
            </a:extLst>
          </p:cNvPr>
          <p:cNvSpPr/>
          <p:nvPr/>
        </p:nvSpPr>
        <p:spPr>
          <a:xfrm>
            <a:off x="6312922" y="4187994"/>
            <a:ext cx="409796" cy="392278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78533A6-F8CF-4C31-B3BA-3052A8A395CA}"/>
              </a:ext>
            </a:extLst>
          </p:cNvPr>
          <p:cNvSpPr/>
          <p:nvPr/>
        </p:nvSpPr>
        <p:spPr>
          <a:xfrm>
            <a:off x="9189474" y="4199467"/>
            <a:ext cx="390943" cy="369332"/>
          </a:xfrm>
          <a:prstGeom prst="ellipse">
            <a:avLst/>
          </a:prstGeom>
          <a:blipFill dpi="0"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A4AB896-DFB2-408B-B3D8-255F8542675F}"/>
              </a:ext>
            </a:extLst>
          </p:cNvPr>
          <p:cNvSpPr/>
          <p:nvPr/>
        </p:nvSpPr>
        <p:spPr>
          <a:xfrm>
            <a:off x="4605015" y="6242984"/>
            <a:ext cx="361840" cy="336438"/>
          </a:xfrm>
          <a:prstGeom prst="ellipse">
            <a:avLst/>
          </a:prstGeom>
          <a:blipFill dpi="0"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A388A1E1-2F4D-470C-8C08-31C3F9961133}"/>
              </a:ext>
            </a:extLst>
          </p:cNvPr>
          <p:cNvSpPr/>
          <p:nvPr/>
        </p:nvSpPr>
        <p:spPr>
          <a:xfrm>
            <a:off x="7924217" y="6242983"/>
            <a:ext cx="361840" cy="336438"/>
          </a:xfrm>
          <a:prstGeom prst="ellipse">
            <a:avLst/>
          </a:prstGeom>
          <a:blipFill dpi="0"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1" name="TextBox 80">
            <a:hlinkClick r:id="rId11" action="ppaction://hlinksldjump"/>
            <a:extLst>
              <a:ext uri="{FF2B5EF4-FFF2-40B4-BE49-F238E27FC236}">
                <a16:creationId xmlns:a16="http://schemas.microsoft.com/office/drawing/2014/main" id="{2E1CF1E3-6117-4BB4-983A-70790C72377C}"/>
              </a:ext>
            </a:extLst>
          </p:cNvPr>
          <p:cNvSpPr txBox="1"/>
          <p:nvPr/>
        </p:nvSpPr>
        <p:spPr>
          <a:xfrm>
            <a:off x="3784873" y="4218892"/>
            <a:ext cx="1440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FEFE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1</a:t>
            </a:r>
            <a:endParaRPr lang="vi-VN" sz="1400">
              <a:solidFill>
                <a:srgbClr val="FEFEF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>
            <a:hlinkClick r:id="rId13" action="ppaction://hlinksldjump"/>
            <a:extLst>
              <a:ext uri="{FF2B5EF4-FFF2-40B4-BE49-F238E27FC236}">
                <a16:creationId xmlns:a16="http://schemas.microsoft.com/office/drawing/2014/main" id="{5FC0D03D-0A87-4577-82DF-DE97B5B0D749}"/>
              </a:ext>
            </a:extLst>
          </p:cNvPr>
          <p:cNvSpPr txBox="1"/>
          <p:nvPr/>
        </p:nvSpPr>
        <p:spPr>
          <a:xfrm>
            <a:off x="6720348" y="4212403"/>
            <a:ext cx="1440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FEFE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2</a:t>
            </a:r>
            <a:endParaRPr lang="vi-VN" sz="1400">
              <a:solidFill>
                <a:srgbClr val="FEFEF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2">
            <a:hlinkClick r:id="rId23" action="ppaction://hlinksldjump"/>
            <a:extLst>
              <a:ext uri="{FF2B5EF4-FFF2-40B4-BE49-F238E27FC236}">
                <a16:creationId xmlns:a16="http://schemas.microsoft.com/office/drawing/2014/main" id="{D67789FC-47E2-411F-88D9-4C11A526C3F7}"/>
              </a:ext>
            </a:extLst>
          </p:cNvPr>
          <p:cNvSpPr txBox="1"/>
          <p:nvPr/>
        </p:nvSpPr>
        <p:spPr>
          <a:xfrm>
            <a:off x="9590938" y="4235373"/>
            <a:ext cx="1440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FEFE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3</a:t>
            </a:r>
            <a:endParaRPr lang="vi-VN" sz="1400">
              <a:solidFill>
                <a:srgbClr val="FEFEF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TextBox 83">
            <a:hlinkClick r:id="rId15" action="ppaction://hlinksldjump"/>
            <a:extLst>
              <a:ext uri="{FF2B5EF4-FFF2-40B4-BE49-F238E27FC236}">
                <a16:creationId xmlns:a16="http://schemas.microsoft.com/office/drawing/2014/main" id="{2EB0094D-B5A0-4C03-B401-B374F3FDB904}"/>
              </a:ext>
            </a:extLst>
          </p:cNvPr>
          <p:cNvSpPr txBox="1"/>
          <p:nvPr/>
        </p:nvSpPr>
        <p:spPr>
          <a:xfrm>
            <a:off x="4958690" y="6267728"/>
            <a:ext cx="1440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FEFE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4</a:t>
            </a:r>
            <a:endParaRPr lang="vi-VN" sz="1400">
              <a:solidFill>
                <a:srgbClr val="FEFEF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TextBox 84">
            <a:hlinkClick r:id="rId17" action="ppaction://hlinksldjump"/>
            <a:extLst>
              <a:ext uri="{FF2B5EF4-FFF2-40B4-BE49-F238E27FC236}">
                <a16:creationId xmlns:a16="http://schemas.microsoft.com/office/drawing/2014/main" id="{618F6CBB-94D5-48F6-878B-447C33279BBC}"/>
              </a:ext>
            </a:extLst>
          </p:cNvPr>
          <p:cNvSpPr txBox="1"/>
          <p:nvPr/>
        </p:nvSpPr>
        <p:spPr>
          <a:xfrm>
            <a:off x="8352438" y="6267728"/>
            <a:ext cx="1440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FEFE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5</a:t>
            </a:r>
            <a:endParaRPr lang="vi-VN" sz="1400">
              <a:solidFill>
                <a:srgbClr val="FEFEF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1D662346-DB07-4D7D-9029-70DDE971B373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42731" b="47039" l="47836" r="49142"/>
                    </a14:imgEffect>
                  </a14:imgLayer>
                </a14:imgProps>
              </a:ext>
            </a:extLst>
          </a:blip>
          <a:srcRect l="47673" t="42192" r="50695" b="52422"/>
          <a:stretch/>
        </p:blipFill>
        <p:spPr>
          <a:xfrm>
            <a:off x="12350018" y="1535771"/>
            <a:ext cx="235916" cy="43791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237CBC2-B4F4-4EAF-942E-3DB92FD7A208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0000" b="90000" l="10000" r="90000">
                        <a14:foregroundMark x1="39000" y1="39301" x2="46889" y2="50769"/>
                        <a14:foregroundMark x1="52667" y1="44056" x2="48889" y2="49371"/>
                        <a14:foregroundMark x1="48889" y1="49371" x2="47444" y2="48392"/>
                        <a14:foregroundMark x1="57667" y1="45315" x2="58222" y2="57622"/>
                        <a14:foregroundMark x1="62556" y1="49231" x2="54444" y2="55804"/>
                        <a14:foregroundMark x1="54889" y1="54126" x2="46556" y2="538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44" t="31854" r="32199" b="37236"/>
          <a:stretch/>
        </p:blipFill>
        <p:spPr>
          <a:xfrm rot="16884514">
            <a:off x="-1950229" y="-356404"/>
            <a:ext cx="1923489" cy="133586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0298CF0-347F-4CC7-8A95-419DD5055310}"/>
              </a:ext>
            </a:extLst>
          </p:cNvPr>
          <p:cNvSpPr/>
          <p:nvPr/>
        </p:nvSpPr>
        <p:spPr>
          <a:xfrm>
            <a:off x="9172450" y="2775358"/>
            <a:ext cx="2337291" cy="13259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1" name="Rectangle 60">
            <a:hlinkClick r:id="rId23" action="ppaction://hlinksldjump"/>
            <a:extLst>
              <a:ext uri="{FF2B5EF4-FFF2-40B4-BE49-F238E27FC236}">
                <a16:creationId xmlns:a16="http://schemas.microsoft.com/office/drawing/2014/main" id="{D5B1C484-B654-4816-A59E-700D02BEE475}"/>
              </a:ext>
            </a:extLst>
          </p:cNvPr>
          <p:cNvSpPr/>
          <p:nvPr/>
        </p:nvSpPr>
        <p:spPr>
          <a:xfrm>
            <a:off x="9170714" y="2920538"/>
            <a:ext cx="2337291" cy="996434"/>
          </a:xfrm>
          <a:prstGeom prst="rect">
            <a:avLst/>
          </a:prstGeom>
          <a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DD31F59-EC1C-45C1-ACC6-8399C48DADEB}"/>
              </a:ext>
            </a:extLst>
          </p:cNvPr>
          <p:cNvSpPr/>
          <p:nvPr/>
        </p:nvSpPr>
        <p:spPr>
          <a:xfrm>
            <a:off x="0" y="855133"/>
            <a:ext cx="2523067" cy="6002866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6BD5F475-C2CD-4FDD-8BDA-A2424121F913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t="34346" r="95438" b="34209"/>
          <a:stretch/>
        </p:blipFill>
        <p:spPr>
          <a:xfrm>
            <a:off x="0" y="2559226"/>
            <a:ext cx="748145" cy="2900644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6BA42407-05B0-4E2E-8480-BF08663D8CBA}"/>
              </a:ext>
            </a:extLst>
          </p:cNvPr>
          <p:cNvSpPr txBox="1"/>
          <p:nvPr/>
        </p:nvSpPr>
        <p:spPr>
          <a:xfrm>
            <a:off x="668868" y="2713346"/>
            <a:ext cx="1534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FCFC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Thư viện</a:t>
            </a:r>
            <a:endParaRPr lang="vi-VN">
              <a:solidFill>
                <a:srgbClr val="CFCFC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D33D570-73C1-48D4-B7AF-DA1F3C3545B1}"/>
              </a:ext>
            </a:extLst>
          </p:cNvPr>
          <p:cNvSpPr txBox="1"/>
          <p:nvPr/>
        </p:nvSpPr>
        <p:spPr>
          <a:xfrm>
            <a:off x="636125" y="3182474"/>
            <a:ext cx="1827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FCFC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đã xem</a:t>
            </a:r>
            <a:endParaRPr lang="vi-VN">
              <a:solidFill>
                <a:srgbClr val="CFCFC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F8FCAEC-E04D-43D1-99F0-85ED263C5276}"/>
              </a:ext>
            </a:extLst>
          </p:cNvPr>
          <p:cNvSpPr txBox="1"/>
          <p:nvPr/>
        </p:nvSpPr>
        <p:spPr>
          <a:xfrm>
            <a:off x="626988" y="3652518"/>
            <a:ext cx="1827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FCFC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của bạn</a:t>
            </a:r>
            <a:endParaRPr lang="vi-VN">
              <a:solidFill>
                <a:srgbClr val="CFCFC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3AED622-BE44-484A-BDBB-19D5BCA56B43}"/>
              </a:ext>
            </a:extLst>
          </p:cNvPr>
          <p:cNvSpPr txBox="1"/>
          <p:nvPr/>
        </p:nvSpPr>
        <p:spPr>
          <a:xfrm>
            <a:off x="636125" y="4109710"/>
            <a:ext cx="1534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FCFC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 sau </a:t>
            </a:r>
            <a:endParaRPr lang="vi-VN">
              <a:solidFill>
                <a:srgbClr val="CFCFC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61EF61F-85CF-4787-9E04-6C2960011240}"/>
              </a:ext>
            </a:extLst>
          </p:cNvPr>
          <p:cNvSpPr txBox="1"/>
          <p:nvPr/>
        </p:nvSpPr>
        <p:spPr>
          <a:xfrm>
            <a:off x="610927" y="4590775"/>
            <a:ext cx="1912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FCFC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đã thích</a:t>
            </a:r>
            <a:endParaRPr lang="vi-VN">
              <a:solidFill>
                <a:srgbClr val="CFCFC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9340939-8D06-46B1-800F-DB338913D0FA}"/>
              </a:ext>
            </a:extLst>
          </p:cNvPr>
          <p:cNvSpPr txBox="1"/>
          <p:nvPr/>
        </p:nvSpPr>
        <p:spPr>
          <a:xfrm>
            <a:off x="642141" y="5058656"/>
            <a:ext cx="1534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FCFC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endParaRPr lang="vi-VN">
              <a:solidFill>
                <a:srgbClr val="CFCFC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05DE662-49F8-4477-804B-41C81A5C3091}"/>
              </a:ext>
            </a:extLst>
          </p:cNvPr>
          <p:cNvCxnSpPr/>
          <p:nvPr/>
        </p:nvCxnSpPr>
        <p:spPr>
          <a:xfrm>
            <a:off x="0" y="5459870"/>
            <a:ext cx="2500559" cy="0"/>
          </a:xfrm>
          <a:prstGeom prst="line">
            <a:avLst/>
          </a:prstGeom>
          <a:ln w="19050">
            <a:solidFill>
              <a:srgbClr val="2F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104">
            <a:extLst>
              <a:ext uri="{FF2B5EF4-FFF2-40B4-BE49-F238E27FC236}">
                <a16:creationId xmlns:a16="http://schemas.microsoft.com/office/drawing/2014/main" id="{73AC972A-C23F-4B6E-9E43-524E5A6E1F63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27986" b="31783" l="1426" r="3862">
                        <a14:foregroundMark x1="2708" y1="29352" x2="2708" y2="29352"/>
                        <a14:foregroundMark x1="2604" y1="28981" x2="2604" y2="28981"/>
                        <a14:foregroundMark x1="2552" y1="28889" x2="2448" y2="28981"/>
                        <a14:foregroundMark x1="2292" y1="29444" x2="2448" y2="29815"/>
                        <a14:foregroundMark x1="2604" y1="29259" x2="2760" y2="29444"/>
                        <a14:foregroundMark x1="2604" y1="29352" x2="2240" y2="29352"/>
                        <a14:foregroundMark x1="2865" y1="29537" x2="2865" y2="29537"/>
                        <a14:foregroundMark x1="2917" y1="29259" x2="2917" y2="29259"/>
                        <a14:foregroundMark x1="2292" y1="28796" x2="2292" y2="28796"/>
                        <a14:foregroundMark x1="2240" y1="28796" x2="2240" y2="28796"/>
                        <a14:foregroundMark x1="2865" y1="28889" x2="2865" y2="28889"/>
                        <a14:foregroundMark x1="2917" y1="28889" x2="2917" y2="28889"/>
                        <a14:foregroundMark x1="2135" y1="29352" x2="2135" y2="29352"/>
                      </a14:backgroundRemoval>
                    </a14:imgEffect>
                  </a14:imgLayer>
                </a14:imgProps>
              </a:ext>
            </a:extLst>
          </a:blip>
          <a:srcRect l="1121" t="27511" r="95833" b="67742"/>
          <a:stretch/>
        </p:blipFill>
        <p:spPr>
          <a:xfrm>
            <a:off x="133489" y="2014941"/>
            <a:ext cx="504817" cy="442611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2057AA55-D324-49BD-8D0E-47032A37F2A1}"/>
              </a:ext>
            </a:extLst>
          </p:cNvPr>
          <p:cNvSpPr txBox="1"/>
          <p:nvPr/>
        </p:nvSpPr>
        <p:spPr>
          <a:xfrm>
            <a:off x="636125" y="2042246"/>
            <a:ext cx="1534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FCFC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 viên</a:t>
            </a:r>
            <a:endParaRPr lang="vi-VN">
              <a:solidFill>
                <a:srgbClr val="CFCFC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3DDE8689-8C6C-46AA-8938-6D9DF35FBD38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23126" b="26187" l="1400" r="3345">
                        <a14:foregroundMark x1="2604" y1="24537" x2="2604" y2="24537"/>
                        <a14:foregroundMark x1="2760" y1="24352" x2="2760" y2="24352"/>
                      </a14:backgroundRemoval>
                    </a14:imgEffect>
                  </a14:imgLayer>
                </a14:imgProps>
              </a:ext>
            </a:extLst>
          </a:blip>
          <a:srcRect l="1157" t="22743" r="96412" b="73430"/>
          <a:stretch/>
        </p:blipFill>
        <p:spPr>
          <a:xfrm>
            <a:off x="106111" y="1513157"/>
            <a:ext cx="445084" cy="394218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DF02746B-87E5-4909-B5E0-D3F5EDB40777}"/>
              </a:ext>
            </a:extLst>
          </p:cNvPr>
          <p:cNvSpPr txBox="1"/>
          <p:nvPr/>
        </p:nvSpPr>
        <p:spPr>
          <a:xfrm>
            <a:off x="668868" y="1513157"/>
            <a:ext cx="1396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FCFC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</a:t>
            </a:r>
            <a:endParaRPr lang="vi-VN">
              <a:solidFill>
                <a:srgbClr val="CFCFC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606AF46-2648-47FD-9C48-B13D16034132}"/>
              </a:ext>
            </a:extLst>
          </p:cNvPr>
          <p:cNvCxnSpPr/>
          <p:nvPr/>
        </p:nvCxnSpPr>
        <p:spPr>
          <a:xfrm>
            <a:off x="0" y="2648716"/>
            <a:ext cx="2500559" cy="0"/>
          </a:xfrm>
          <a:prstGeom prst="line">
            <a:avLst/>
          </a:prstGeom>
          <a:ln w="19050">
            <a:solidFill>
              <a:srgbClr val="2F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C5785BF-87D5-47DB-AF98-E374901C61D6}"/>
              </a:ext>
            </a:extLst>
          </p:cNvPr>
          <p:cNvSpPr/>
          <p:nvPr/>
        </p:nvSpPr>
        <p:spPr>
          <a:xfrm>
            <a:off x="0" y="1448625"/>
            <a:ext cx="2523625" cy="525064"/>
          </a:xfrm>
          <a:prstGeom prst="rect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CFEF573-68AB-4F61-A2A9-DDC874A93994}"/>
              </a:ext>
            </a:extLst>
          </p:cNvPr>
          <p:cNvSpPr txBox="1"/>
          <p:nvPr/>
        </p:nvSpPr>
        <p:spPr>
          <a:xfrm>
            <a:off x="668867" y="1513157"/>
            <a:ext cx="1396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DFDF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</a:t>
            </a:r>
            <a:endParaRPr lang="vi-VN">
              <a:solidFill>
                <a:srgbClr val="FDFDF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2FB90EB2-ED22-4DA2-9C70-8D34698D037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23205" b="26035" l="1647" r="3361">
                        <a14:foregroundMark x1="2344" y1="24815" x2="2656" y2="24722"/>
                      </a14:backgroundRemoval>
                    </a14:imgEffect>
                  </a14:imgLayer>
                </a14:imgProps>
              </a:ext>
            </a:extLst>
          </a:blip>
          <a:srcRect l="1433" t="22851" r="96425" b="73611"/>
          <a:stretch/>
        </p:blipFill>
        <p:spPr>
          <a:xfrm>
            <a:off x="160868" y="1525406"/>
            <a:ext cx="390327" cy="362636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C36D31E9-A55D-48DF-92F7-832569921D78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17839" b="21295" l="1778" r="3445"/>
                    </a14:imgEffect>
                  </a14:imgLayer>
                </a14:imgProps>
              </a:ext>
            </a:extLst>
          </a:blip>
          <a:srcRect l="1570" t="17407" r="96347" b="78273"/>
          <a:stretch/>
        </p:blipFill>
        <p:spPr>
          <a:xfrm>
            <a:off x="160868" y="948134"/>
            <a:ext cx="450060" cy="525065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8D70DA99-D1C2-418D-A453-5BC1F450D5CD}"/>
              </a:ext>
            </a:extLst>
          </p:cNvPr>
          <p:cNvSpPr txBox="1"/>
          <p:nvPr/>
        </p:nvSpPr>
        <p:spPr>
          <a:xfrm>
            <a:off x="668868" y="1010611"/>
            <a:ext cx="1396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FCFC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Tên nhóm</a:t>
            </a:r>
            <a:endParaRPr lang="vi-VN">
              <a:solidFill>
                <a:srgbClr val="CFCFC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llout: Right Arrow 1">
            <a:extLst>
              <a:ext uri="{FF2B5EF4-FFF2-40B4-BE49-F238E27FC236}">
                <a16:creationId xmlns:a16="http://schemas.microsoft.com/office/drawing/2014/main" id="{C6AC1F2C-88EB-4CBA-982C-DFC425E095BD}"/>
              </a:ext>
            </a:extLst>
          </p:cNvPr>
          <p:cNvSpPr/>
          <p:nvPr/>
        </p:nvSpPr>
        <p:spPr>
          <a:xfrm>
            <a:off x="1477905" y="4242674"/>
            <a:ext cx="2004565" cy="200728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Chọn 1 trong 4 nội dung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34355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323425-1280-4F2F-8FE9-1DD80C37B1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3EBAC4-3E75-4CC8-9128-04B513166D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7" t="9815" r="94549" b="83766"/>
          <a:stretch/>
        </p:blipFill>
        <p:spPr>
          <a:xfrm>
            <a:off x="160868" y="200568"/>
            <a:ext cx="508000" cy="546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EEB565-46EF-4F0A-A139-77612BB29A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6" t="9555" r="81945" b="83779"/>
          <a:stretch/>
        </p:blipFill>
        <p:spPr>
          <a:xfrm>
            <a:off x="668868" y="129498"/>
            <a:ext cx="1854199" cy="6180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3E17F65-B668-4488-B5A5-320072E6FF62}"/>
              </a:ext>
            </a:extLst>
          </p:cNvPr>
          <p:cNvSpPr/>
          <p:nvPr/>
        </p:nvSpPr>
        <p:spPr>
          <a:xfrm>
            <a:off x="3264408" y="272597"/>
            <a:ext cx="4562856" cy="426650"/>
          </a:xfrm>
          <a:prstGeom prst="rect">
            <a:avLst/>
          </a:prstGeom>
          <a:solidFill>
            <a:srgbClr val="121212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E3E3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1</a:t>
            </a:r>
            <a:endParaRPr lang="vi-VN" b="1">
              <a:solidFill>
                <a:srgbClr val="E3E3E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E04A29-D8A5-4407-B5F0-AF172E9B46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578" t="12987" r="48203" b="82997"/>
          <a:stretch/>
        </p:blipFill>
        <p:spPr>
          <a:xfrm>
            <a:off x="7228915" y="352114"/>
            <a:ext cx="514350" cy="2754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EF1A0C7-E322-4AD7-833E-820A0F089E3E}"/>
              </a:ext>
            </a:extLst>
          </p:cNvPr>
          <p:cNvSpPr/>
          <p:nvPr/>
        </p:nvSpPr>
        <p:spPr>
          <a:xfrm>
            <a:off x="7827264" y="272597"/>
            <a:ext cx="669036" cy="426650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A8ADF7-72BF-493B-9614-F0ADFAA5F2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191" t="12200" r="41944" b="83058"/>
          <a:stretch/>
        </p:blipFill>
        <p:spPr>
          <a:xfrm>
            <a:off x="7987157" y="323311"/>
            <a:ext cx="349250" cy="3252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1577FF-A823-484F-B85E-E5D5C6FEB0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319" t="10309" r="33194" b="81745"/>
          <a:stretch/>
        </p:blipFill>
        <p:spPr>
          <a:xfrm>
            <a:off x="8568605" y="155103"/>
            <a:ext cx="669036" cy="54492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E45097CD-2C9B-4BE9-8240-27A9313AD674}"/>
              </a:ext>
            </a:extLst>
          </p:cNvPr>
          <p:cNvSpPr/>
          <p:nvPr/>
        </p:nvSpPr>
        <p:spPr>
          <a:xfrm>
            <a:off x="11590867" y="196334"/>
            <a:ext cx="440265" cy="447964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4A81FF-457F-481E-9B12-44B753D014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1628" t="11100" r="12847" b="81531"/>
          <a:stretch/>
        </p:blipFill>
        <p:spPr>
          <a:xfrm>
            <a:off x="10993790" y="214549"/>
            <a:ext cx="597077" cy="447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90A422-71B4-4747-9FEE-0E1DBECA265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6805" t="12470" r="20417" b="82345"/>
          <a:stretch/>
        </p:blipFill>
        <p:spPr>
          <a:xfrm>
            <a:off x="10616531" y="292932"/>
            <a:ext cx="338667" cy="355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A9B8D6-DDA3-4DAE-B03D-5F9A46863D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0281" t="12470" r="26806" b="83086"/>
          <a:stretch/>
        </p:blipFill>
        <p:spPr>
          <a:xfrm>
            <a:off x="10002858" y="311531"/>
            <a:ext cx="355263" cy="30480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B7A703A-D2F9-41C8-A3AE-042AAC710F84}"/>
              </a:ext>
            </a:extLst>
          </p:cNvPr>
          <p:cNvSpPr txBox="1"/>
          <p:nvPr/>
        </p:nvSpPr>
        <p:spPr>
          <a:xfrm rot="2691821">
            <a:off x="11236507" y="-1230385"/>
            <a:ext cx="51743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>
                <a:solidFill>
                  <a:schemeClr val="bg1"/>
                </a:solidFill>
                <a:latin typeface="Trade Gothic LT Std Bold" panose="020B0804050502020204" pitchFamily="34" charset="0"/>
              </a:rPr>
              <a:t>GroupName</a:t>
            </a:r>
            <a:endParaRPr lang="vi-VN" sz="8000">
              <a:solidFill>
                <a:schemeClr val="bg1"/>
              </a:solidFill>
              <a:latin typeface="Trade Gothic LT 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9647D9-CD60-410F-B366-3F401C21B0A2}"/>
              </a:ext>
            </a:extLst>
          </p:cNvPr>
          <p:cNvSpPr txBox="1"/>
          <p:nvPr/>
        </p:nvSpPr>
        <p:spPr>
          <a:xfrm rot="20477462">
            <a:off x="748145" y="-1395529"/>
            <a:ext cx="3063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THUYẾT TRÌNH</a:t>
            </a:r>
            <a:endParaRPr lang="vi-VN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25C7BEA-85E0-4CBE-9020-AD3F16D836DE}"/>
              </a:ext>
            </a:extLst>
          </p:cNvPr>
          <p:cNvSpPr/>
          <p:nvPr/>
        </p:nvSpPr>
        <p:spPr>
          <a:xfrm>
            <a:off x="-1416052" y="7931914"/>
            <a:ext cx="855133" cy="838200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076D05F-A06B-4CC4-B05C-778587113C5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7219" t="41082" r="2434" b="49088"/>
          <a:stretch/>
        </p:blipFill>
        <p:spPr>
          <a:xfrm>
            <a:off x="15464154" y="1973689"/>
            <a:ext cx="1320129" cy="705448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37F4D9D-9E87-4C40-A7A1-BFA4F096454A}"/>
              </a:ext>
            </a:extLst>
          </p:cNvPr>
          <p:cNvSpPr txBox="1"/>
          <p:nvPr/>
        </p:nvSpPr>
        <p:spPr>
          <a:xfrm rot="19577584">
            <a:off x="931874" y="7586594"/>
            <a:ext cx="3063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 viên trong nhóm</a:t>
            </a:r>
            <a:endParaRPr lang="vi-VN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C2C1968-4A6E-4A37-9DB1-A1FF10E283C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0207" t="51894" r="1320" b="42482"/>
          <a:stretch/>
        </p:blipFill>
        <p:spPr>
          <a:xfrm rot="2845699">
            <a:off x="11914686" y="6974818"/>
            <a:ext cx="9496767" cy="38285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13874488-8929-4006-8B42-C1C4C80365EA}"/>
              </a:ext>
            </a:extLst>
          </p:cNvPr>
          <p:cNvSpPr txBox="1"/>
          <p:nvPr/>
        </p:nvSpPr>
        <p:spPr>
          <a:xfrm rot="2285312">
            <a:off x="-4690103" y="529085"/>
            <a:ext cx="1887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người đăng ký</a:t>
            </a:r>
            <a:endParaRPr lang="vi-VN" sz="140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3F55F3A-D0A6-4E2A-8A82-522D984A9097}"/>
              </a:ext>
            </a:extLst>
          </p:cNvPr>
          <p:cNvSpPr/>
          <p:nvPr/>
        </p:nvSpPr>
        <p:spPr>
          <a:xfrm>
            <a:off x="3447105" y="851623"/>
            <a:ext cx="8065505" cy="1707603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EEF0EF6-3505-4DEC-8A8E-C58AE8000710}"/>
              </a:ext>
            </a:extLst>
          </p:cNvPr>
          <p:cNvSpPr txBox="1"/>
          <p:nvPr/>
        </p:nvSpPr>
        <p:spPr>
          <a:xfrm>
            <a:off x="4470887" y="979791"/>
            <a:ext cx="60179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solidFill>
                  <a:schemeClr val="bg1"/>
                </a:solidFill>
              </a:rPr>
              <a:t>NỘI DUNG THUYẾT TRÌNH</a:t>
            </a:r>
            <a:endParaRPr lang="vi-VN" sz="4800" b="1">
              <a:solidFill>
                <a:schemeClr val="bg1"/>
              </a:solidFill>
            </a:endParaRPr>
          </a:p>
        </p:txBody>
      </p:sp>
      <p:sp>
        <p:nvSpPr>
          <p:cNvPr id="70" name="Rectangle 69">
            <a:hlinkClick r:id="rId11" action="ppaction://hlinksldjump"/>
            <a:extLst>
              <a:ext uri="{FF2B5EF4-FFF2-40B4-BE49-F238E27FC236}">
                <a16:creationId xmlns:a16="http://schemas.microsoft.com/office/drawing/2014/main" id="{BDA6B0BA-19B7-41D4-B43F-54803584842F}"/>
              </a:ext>
            </a:extLst>
          </p:cNvPr>
          <p:cNvSpPr/>
          <p:nvPr/>
        </p:nvSpPr>
        <p:spPr>
          <a:xfrm>
            <a:off x="3436370" y="2794517"/>
            <a:ext cx="2337291" cy="1325913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1" name="Rectangle 70">
            <a:hlinkClick r:id="rId13" action="ppaction://hlinksldjump"/>
            <a:extLst>
              <a:ext uri="{FF2B5EF4-FFF2-40B4-BE49-F238E27FC236}">
                <a16:creationId xmlns:a16="http://schemas.microsoft.com/office/drawing/2014/main" id="{334BA6BB-8FC7-4771-A21C-1955509F9197}"/>
              </a:ext>
            </a:extLst>
          </p:cNvPr>
          <p:cNvSpPr/>
          <p:nvPr/>
        </p:nvSpPr>
        <p:spPr>
          <a:xfrm>
            <a:off x="6312922" y="2794516"/>
            <a:ext cx="2337291" cy="1325913"/>
          </a:xfrm>
          <a:prstGeom prst="rect">
            <a:avLst/>
          </a:pr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3" name="Rectangle 72">
            <a:hlinkClick r:id="rId15" action="ppaction://hlinksldjump"/>
            <a:extLst>
              <a:ext uri="{FF2B5EF4-FFF2-40B4-BE49-F238E27FC236}">
                <a16:creationId xmlns:a16="http://schemas.microsoft.com/office/drawing/2014/main" id="{86235D66-D431-4420-B496-E88E30875400}"/>
              </a:ext>
            </a:extLst>
          </p:cNvPr>
          <p:cNvSpPr/>
          <p:nvPr/>
        </p:nvSpPr>
        <p:spPr>
          <a:xfrm>
            <a:off x="4605015" y="4860416"/>
            <a:ext cx="2337291" cy="1325913"/>
          </a:xfrm>
          <a:prstGeom prst="rect">
            <a:avLst/>
          </a:prstGeom>
          <a:blipFill dpi="0"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4" name="Rectangle 73">
            <a:hlinkClick r:id="rId17" action="ppaction://hlinksldjump"/>
            <a:extLst>
              <a:ext uri="{FF2B5EF4-FFF2-40B4-BE49-F238E27FC236}">
                <a16:creationId xmlns:a16="http://schemas.microsoft.com/office/drawing/2014/main" id="{0F785913-5617-4E81-9DC9-ED9DDBF4339F}"/>
              </a:ext>
            </a:extLst>
          </p:cNvPr>
          <p:cNvSpPr/>
          <p:nvPr/>
        </p:nvSpPr>
        <p:spPr>
          <a:xfrm>
            <a:off x="7924217" y="4869679"/>
            <a:ext cx="2337291" cy="1325913"/>
          </a:xfrm>
          <a:prstGeom prst="rect">
            <a:avLst/>
          </a:pr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3D67B20C-F394-4CA6-97E4-223AEEAE6006}"/>
              </a:ext>
            </a:extLst>
          </p:cNvPr>
          <p:cNvSpPr/>
          <p:nvPr/>
        </p:nvSpPr>
        <p:spPr>
          <a:xfrm>
            <a:off x="3408397" y="4197537"/>
            <a:ext cx="381492" cy="371262"/>
          </a:xfrm>
          <a:prstGeom prst="ellipse">
            <a:avLst/>
          </a:prstGeom>
          <a:blipFill dpi="0"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2FC9D037-D645-4315-B3DD-10879602F22E}"/>
              </a:ext>
            </a:extLst>
          </p:cNvPr>
          <p:cNvSpPr/>
          <p:nvPr/>
        </p:nvSpPr>
        <p:spPr>
          <a:xfrm>
            <a:off x="6312922" y="4187994"/>
            <a:ext cx="409796" cy="392278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78533A6-F8CF-4C31-B3BA-3052A8A395CA}"/>
              </a:ext>
            </a:extLst>
          </p:cNvPr>
          <p:cNvSpPr/>
          <p:nvPr/>
        </p:nvSpPr>
        <p:spPr>
          <a:xfrm>
            <a:off x="9189474" y="4199467"/>
            <a:ext cx="390943" cy="369332"/>
          </a:xfrm>
          <a:prstGeom prst="ellipse">
            <a:avLst/>
          </a:prstGeom>
          <a:blipFill dpi="0"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A4AB896-DFB2-408B-B3D8-255F8542675F}"/>
              </a:ext>
            </a:extLst>
          </p:cNvPr>
          <p:cNvSpPr/>
          <p:nvPr/>
        </p:nvSpPr>
        <p:spPr>
          <a:xfrm>
            <a:off x="4605015" y="6242984"/>
            <a:ext cx="361840" cy="336438"/>
          </a:xfrm>
          <a:prstGeom prst="ellipse">
            <a:avLst/>
          </a:prstGeom>
          <a:blipFill dpi="0"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A388A1E1-2F4D-470C-8C08-31C3F9961133}"/>
              </a:ext>
            </a:extLst>
          </p:cNvPr>
          <p:cNvSpPr/>
          <p:nvPr/>
        </p:nvSpPr>
        <p:spPr>
          <a:xfrm>
            <a:off x="7924217" y="6242983"/>
            <a:ext cx="361840" cy="336438"/>
          </a:xfrm>
          <a:prstGeom prst="ellipse">
            <a:avLst/>
          </a:prstGeom>
          <a:blipFill dpi="0"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1" name="TextBox 80">
            <a:hlinkClick r:id="rId11" action="ppaction://hlinksldjump"/>
            <a:extLst>
              <a:ext uri="{FF2B5EF4-FFF2-40B4-BE49-F238E27FC236}">
                <a16:creationId xmlns:a16="http://schemas.microsoft.com/office/drawing/2014/main" id="{2E1CF1E3-6117-4BB4-983A-70790C72377C}"/>
              </a:ext>
            </a:extLst>
          </p:cNvPr>
          <p:cNvSpPr txBox="1"/>
          <p:nvPr/>
        </p:nvSpPr>
        <p:spPr>
          <a:xfrm>
            <a:off x="3784873" y="4218892"/>
            <a:ext cx="1440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FEFE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1</a:t>
            </a:r>
            <a:endParaRPr lang="vi-VN" sz="1400">
              <a:solidFill>
                <a:srgbClr val="FEFEF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>
            <a:hlinkClick r:id="rId13" action="ppaction://hlinksldjump"/>
            <a:extLst>
              <a:ext uri="{FF2B5EF4-FFF2-40B4-BE49-F238E27FC236}">
                <a16:creationId xmlns:a16="http://schemas.microsoft.com/office/drawing/2014/main" id="{5FC0D03D-0A87-4577-82DF-DE97B5B0D749}"/>
              </a:ext>
            </a:extLst>
          </p:cNvPr>
          <p:cNvSpPr txBox="1"/>
          <p:nvPr/>
        </p:nvSpPr>
        <p:spPr>
          <a:xfrm>
            <a:off x="6720348" y="4212403"/>
            <a:ext cx="1440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FEFE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2</a:t>
            </a:r>
            <a:endParaRPr lang="vi-VN" sz="1400">
              <a:solidFill>
                <a:srgbClr val="FEFEF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2">
            <a:hlinkClick r:id="rId23" action="ppaction://hlinksldjump"/>
            <a:extLst>
              <a:ext uri="{FF2B5EF4-FFF2-40B4-BE49-F238E27FC236}">
                <a16:creationId xmlns:a16="http://schemas.microsoft.com/office/drawing/2014/main" id="{D67789FC-47E2-411F-88D9-4C11A526C3F7}"/>
              </a:ext>
            </a:extLst>
          </p:cNvPr>
          <p:cNvSpPr txBox="1"/>
          <p:nvPr/>
        </p:nvSpPr>
        <p:spPr>
          <a:xfrm>
            <a:off x="9590938" y="4235373"/>
            <a:ext cx="1440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FEFE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3</a:t>
            </a:r>
            <a:endParaRPr lang="vi-VN" sz="1400">
              <a:solidFill>
                <a:srgbClr val="FEFEF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TextBox 83">
            <a:hlinkClick r:id="rId15" action="ppaction://hlinksldjump"/>
            <a:extLst>
              <a:ext uri="{FF2B5EF4-FFF2-40B4-BE49-F238E27FC236}">
                <a16:creationId xmlns:a16="http://schemas.microsoft.com/office/drawing/2014/main" id="{2EB0094D-B5A0-4C03-B401-B374F3FDB904}"/>
              </a:ext>
            </a:extLst>
          </p:cNvPr>
          <p:cNvSpPr txBox="1"/>
          <p:nvPr/>
        </p:nvSpPr>
        <p:spPr>
          <a:xfrm>
            <a:off x="4958690" y="6267728"/>
            <a:ext cx="1440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FEFE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4</a:t>
            </a:r>
            <a:endParaRPr lang="vi-VN" sz="1400">
              <a:solidFill>
                <a:srgbClr val="FEFEF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TextBox 84">
            <a:hlinkClick r:id="rId17" action="ppaction://hlinksldjump"/>
            <a:extLst>
              <a:ext uri="{FF2B5EF4-FFF2-40B4-BE49-F238E27FC236}">
                <a16:creationId xmlns:a16="http://schemas.microsoft.com/office/drawing/2014/main" id="{618F6CBB-94D5-48F6-878B-447C33279BBC}"/>
              </a:ext>
            </a:extLst>
          </p:cNvPr>
          <p:cNvSpPr txBox="1"/>
          <p:nvPr/>
        </p:nvSpPr>
        <p:spPr>
          <a:xfrm>
            <a:off x="8352438" y="6267728"/>
            <a:ext cx="1440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FEFE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5</a:t>
            </a:r>
            <a:endParaRPr lang="vi-VN" sz="1400">
              <a:solidFill>
                <a:srgbClr val="FEFEF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1D662346-DB07-4D7D-9029-70DDE971B373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42731" b="47039" l="47836" r="49142"/>
                    </a14:imgEffect>
                  </a14:imgLayer>
                </a14:imgProps>
              </a:ext>
            </a:extLst>
          </a:blip>
          <a:srcRect l="47673" t="42192" r="50695" b="52422"/>
          <a:stretch/>
        </p:blipFill>
        <p:spPr>
          <a:xfrm>
            <a:off x="12350018" y="1535771"/>
            <a:ext cx="235916" cy="43791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237CBC2-B4F4-4EAF-942E-3DB92FD7A208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0000" b="90000" l="10000" r="90000">
                        <a14:foregroundMark x1="39000" y1="39301" x2="46889" y2="50769"/>
                        <a14:foregroundMark x1="52667" y1="44056" x2="48889" y2="49371"/>
                        <a14:foregroundMark x1="48889" y1="49371" x2="47444" y2="48392"/>
                        <a14:foregroundMark x1="57667" y1="45315" x2="58222" y2="57622"/>
                        <a14:foregroundMark x1="62556" y1="49231" x2="54444" y2="55804"/>
                        <a14:foregroundMark x1="54889" y1="54126" x2="46556" y2="538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44" t="31854" r="32199" b="37236"/>
          <a:stretch/>
        </p:blipFill>
        <p:spPr>
          <a:xfrm rot="16884514">
            <a:off x="-1950229" y="-356404"/>
            <a:ext cx="1923489" cy="133586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0298CF0-347F-4CC7-8A95-419DD5055310}"/>
              </a:ext>
            </a:extLst>
          </p:cNvPr>
          <p:cNvSpPr/>
          <p:nvPr/>
        </p:nvSpPr>
        <p:spPr>
          <a:xfrm>
            <a:off x="9172450" y="2775358"/>
            <a:ext cx="2337291" cy="13259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1" name="Rectangle 60">
            <a:hlinkClick r:id="rId23" action="ppaction://hlinksldjump"/>
            <a:extLst>
              <a:ext uri="{FF2B5EF4-FFF2-40B4-BE49-F238E27FC236}">
                <a16:creationId xmlns:a16="http://schemas.microsoft.com/office/drawing/2014/main" id="{D5B1C484-B654-4816-A59E-700D02BEE475}"/>
              </a:ext>
            </a:extLst>
          </p:cNvPr>
          <p:cNvSpPr/>
          <p:nvPr/>
        </p:nvSpPr>
        <p:spPr>
          <a:xfrm>
            <a:off x="9170714" y="2920538"/>
            <a:ext cx="2337291" cy="996434"/>
          </a:xfrm>
          <a:prstGeom prst="rect">
            <a:avLst/>
          </a:prstGeom>
          <a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DD31F59-EC1C-45C1-ACC6-8399C48DADEB}"/>
              </a:ext>
            </a:extLst>
          </p:cNvPr>
          <p:cNvSpPr/>
          <p:nvPr/>
        </p:nvSpPr>
        <p:spPr>
          <a:xfrm>
            <a:off x="0" y="855133"/>
            <a:ext cx="2523067" cy="6002866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6BD5F475-C2CD-4FDD-8BDA-A2424121F913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t="34346" r="95438" b="34209"/>
          <a:stretch/>
        </p:blipFill>
        <p:spPr>
          <a:xfrm>
            <a:off x="0" y="2559226"/>
            <a:ext cx="748145" cy="2900644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6BA42407-05B0-4E2E-8480-BF08663D8CBA}"/>
              </a:ext>
            </a:extLst>
          </p:cNvPr>
          <p:cNvSpPr txBox="1"/>
          <p:nvPr/>
        </p:nvSpPr>
        <p:spPr>
          <a:xfrm>
            <a:off x="668868" y="2713346"/>
            <a:ext cx="1534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FCFC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Thư viện</a:t>
            </a:r>
            <a:endParaRPr lang="vi-VN">
              <a:solidFill>
                <a:srgbClr val="CFCFC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D33D570-73C1-48D4-B7AF-DA1F3C3545B1}"/>
              </a:ext>
            </a:extLst>
          </p:cNvPr>
          <p:cNvSpPr txBox="1"/>
          <p:nvPr/>
        </p:nvSpPr>
        <p:spPr>
          <a:xfrm>
            <a:off x="636125" y="3182474"/>
            <a:ext cx="1827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FCFC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đã xem</a:t>
            </a:r>
            <a:endParaRPr lang="vi-VN">
              <a:solidFill>
                <a:srgbClr val="CFCFC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F8FCAEC-E04D-43D1-99F0-85ED263C5276}"/>
              </a:ext>
            </a:extLst>
          </p:cNvPr>
          <p:cNvSpPr txBox="1"/>
          <p:nvPr/>
        </p:nvSpPr>
        <p:spPr>
          <a:xfrm>
            <a:off x="626988" y="3652518"/>
            <a:ext cx="1827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FCFC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của bạn</a:t>
            </a:r>
            <a:endParaRPr lang="vi-VN">
              <a:solidFill>
                <a:srgbClr val="CFCFC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3AED622-BE44-484A-BDBB-19D5BCA56B43}"/>
              </a:ext>
            </a:extLst>
          </p:cNvPr>
          <p:cNvSpPr txBox="1"/>
          <p:nvPr/>
        </p:nvSpPr>
        <p:spPr>
          <a:xfrm>
            <a:off x="636125" y="4109710"/>
            <a:ext cx="1534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FCFC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 sau </a:t>
            </a:r>
            <a:endParaRPr lang="vi-VN">
              <a:solidFill>
                <a:srgbClr val="CFCFC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61EF61F-85CF-4787-9E04-6C2960011240}"/>
              </a:ext>
            </a:extLst>
          </p:cNvPr>
          <p:cNvSpPr txBox="1"/>
          <p:nvPr/>
        </p:nvSpPr>
        <p:spPr>
          <a:xfrm>
            <a:off x="610927" y="4590775"/>
            <a:ext cx="1912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FCFC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đã thích</a:t>
            </a:r>
            <a:endParaRPr lang="vi-VN">
              <a:solidFill>
                <a:srgbClr val="CFCFC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9340939-8D06-46B1-800F-DB338913D0FA}"/>
              </a:ext>
            </a:extLst>
          </p:cNvPr>
          <p:cNvSpPr txBox="1"/>
          <p:nvPr/>
        </p:nvSpPr>
        <p:spPr>
          <a:xfrm>
            <a:off x="642141" y="5058656"/>
            <a:ext cx="1534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FCFC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endParaRPr lang="vi-VN">
              <a:solidFill>
                <a:srgbClr val="CFCFC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05DE662-49F8-4477-804B-41C81A5C3091}"/>
              </a:ext>
            </a:extLst>
          </p:cNvPr>
          <p:cNvCxnSpPr/>
          <p:nvPr/>
        </p:nvCxnSpPr>
        <p:spPr>
          <a:xfrm>
            <a:off x="0" y="5459870"/>
            <a:ext cx="2500559" cy="0"/>
          </a:xfrm>
          <a:prstGeom prst="line">
            <a:avLst/>
          </a:prstGeom>
          <a:ln w="19050">
            <a:solidFill>
              <a:srgbClr val="2F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104">
            <a:extLst>
              <a:ext uri="{FF2B5EF4-FFF2-40B4-BE49-F238E27FC236}">
                <a16:creationId xmlns:a16="http://schemas.microsoft.com/office/drawing/2014/main" id="{73AC972A-C23F-4B6E-9E43-524E5A6E1F63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27986" b="31783" l="1426" r="3862">
                        <a14:foregroundMark x1="2708" y1="29352" x2="2708" y2="29352"/>
                        <a14:foregroundMark x1="2604" y1="28981" x2="2604" y2="28981"/>
                        <a14:foregroundMark x1="2552" y1="28889" x2="2448" y2="28981"/>
                        <a14:foregroundMark x1="2292" y1="29444" x2="2448" y2="29815"/>
                        <a14:foregroundMark x1="2604" y1="29259" x2="2760" y2="29444"/>
                        <a14:foregroundMark x1="2604" y1="29352" x2="2240" y2="29352"/>
                        <a14:foregroundMark x1="2865" y1="29537" x2="2865" y2="29537"/>
                        <a14:foregroundMark x1="2917" y1="29259" x2="2917" y2="29259"/>
                        <a14:foregroundMark x1="2292" y1="28796" x2="2292" y2="28796"/>
                        <a14:foregroundMark x1="2240" y1="28796" x2="2240" y2="28796"/>
                        <a14:foregroundMark x1="2865" y1="28889" x2="2865" y2="28889"/>
                        <a14:foregroundMark x1="2917" y1="28889" x2="2917" y2="28889"/>
                        <a14:foregroundMark x1="2135" y1="29352" x2="2135" y2="29352"/>
                      </a14:backgroundRemoval>
                    </a14:imgEffect>
                  </a14:imgLayer>
                </a14:imgProps>
              </a:ext>
            </a:extLst>
          </a:blip>
          <a:srcRect l="1121" t="27511" r="95833" b="67742"/>
          <a:stretch/>
        </p:blipFill>
        <p:spPr>
          <a:xfrm>
            <a:off x="133489" y="2014941"/>
            <a:ext cx="504817" cy="442611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2057AA55-D324-49BD-8D0E-47032A37F2A1}"/>
              </a:ext>
            </a:extLst>
          </p:cNvPr>
          <p:cNvSpPr txBox="1"/>
          <p:nvPr/>
        </p:nvSpPr>
        <p:spPr>
          <a:xfrm>
            <a:off x="636125" y="2042246"/>
            <a:ext cx="1534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FCFC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 viên</a:t>
            </a:r>
            <a:endParaRPr lang="vi-VN">
              <a:solidFill>
                <a:srgbClr val="CFCFC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3DDE8689-8C6C-46AA-8938-6D9DF35FBD38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23126" b="26187" l="1400" r="3345">
                        <a14:foregroundMark x1="2604" y1="24537" x2="2604" y2="24537"/>
                        <a14:foregroundMark x1="2760" y1="24352" x2="2760" y2="24352"/>
                      </a14:backgroundRemoval>
                    </a14:imgEffect>
                  </a14:imgLayer>
                </a14:imgProps>
              </a:ext>
            </a:extLst>
          </a:blip>
          <a:srcRect l="1157" t="22743" r="96412" b="73430"/>
          <a:stretch/>
        </p:blipFill>
        <p:spPr>
          <a:xfrm>
            <a:off x="106111" y="1513157"/>
            <a:ext cx="445084" cy="394218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DF02746B-87E5-4909-B5E0-D3F5EDB40777}"/>
              </a:ext>
            </a:extLst>
          </p:cNvPr>
          <p:cNvSpPr txBox="1"/>
          <p:nvPr/>
        </p:nvSpPr>
        <p:spPr>
          <a:xfrm>
            <a:off x="668868" y="1513157"/>
            <a:ext cx="1396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FCFC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</a:t>
            </a:r>
            <a:endParaRPr lang="vi-VN">
              <a:solidFill>
                <a:srgbClr val="CFCFC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606AF46-2648-47FD-9C48-B13D16034132}"/>
              </a:ext>
            </a:extLst>
          </p:cNvPr>
          <p:cNvCxnSpPr/>
          <p:nvPr/>
        </p:nvCxnSpPr>
        <p:spPr>
          <a:xfrm>
            <a:off x="0" y="2648716"/>
            <a:ext cx="2500559" cy="0"/>
          </a:xfrm>
          <a:prstGeom prst="line">
            <a:avLst/>
          </a:prstGeom>
          <a:ln w="19050">
            <a:solidFill>
              <a:srgbClr val="2F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C5785BF-87D5-47DB-AF98-E374901C61D6}"/>
              </a:ext>
            </a:extLst>
          </p:cNvPr>
          <p:cNvSpPr/>
          <p:nvPr/>
        </p:nvSpPr>
        <p:spPr>
          <a:xfrm>
            <a:off x="0" y="1448625"/>
            <a:ext cx="2523625" cy="525064"/>
          </a:xfrm>
          <a:prstGeom prst="rect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CFEF573-68AB-4F61-A2A9-DDC874A93994}"/>
              </a:ext>
            </a:extLst>
          </p:cNvPr>
          <p:cNvSpPr txBox="1"/>
          <p:nvPr/>
        </p:nvSpPr>
        <p:spPr>
          <a:xfrm>
            <a:off x="668867" y="1513157"/>
            <a:ext cx="1396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DFDF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</a:t>
            </a:r>
            <a:endParaRPr lang="vi-VN">
              <a:solidFill>
                <a:srgbClr val="FDFDF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2FB90EB2-ED22-4DA2-9C70-8D34698D037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23205" b="26035" l="1647" r="3361">
                        <a14:foregroundMark x1="2344" y1="24815" x2="2656" y2="24722"/>
                      </a14:backgroundRemoval>
                    </a14:imgEffect>
                  </a14:imgLayer>
                </a14:imgProps>
              </a:ext>
            </a:extLst>
          </a:blip>
          <a:srcRect l="1433" t="22851" r="96425" b="73611"/>
          <a:stretch/>
        </p:blipFill>
        <p:spPr>
          <a:xfrm>
            <a:off x="160868" y="1525406"/>
            <a:ext cx="390327" cy="36263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AA3C4A7-5759-438C-9C01-F0191D52E8A4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17839" b="21295" l="1778" r="3445"/>
                    </a14:imgEffect>
                  </a14:imgLayer>
                </a14:imgProps>
              </a:ext>
            </a:extLst>
          </a:blip>
          <a:srcRect l="1570" t="17407" r="96347" b="78273"/>
          <a:stretch/>
        </p:blipFill>
        <p:spPr>
          <a:xfrm>
            <a:off x="160868" y="948134"/>
            <a:ext cx="450060" cy="525065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CE503477-1F68-4AF7-B6BE-78E5EB6E0B39}"/>
              </a:ext>
            </a:extLst>
          </p:cNvPr>
          <p:cNvSpPr txBox="1"/>
          <p:nvPr/>
        </p:nvSpPr>
        <p:spPr>
          <a:xfrm>
            <a:off x="668868" y="1010611"/>
            <a:ext cx="1396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FCFC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Tên nhóm</a:t>
            </a:r>
            <a:endParaRPr lang="vi-VN">
              <a:solidFill>
                <a:srgbClr val="CFCFC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73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9CCFBE-69D5-4B15-87D0-ED76D218D77C}"/>
              </a:ext>
            </a:extLst>
          </p:cNvPr>
          <p:cNvSpPr/>
          <p:nvPr/>
        </p:nvSpPr>
        <p:spPr>
          <a:xfrm>
            <a:off x="0" y="28207"/>
            <a:ext cx="12192000" cy="68580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5F8200-CF27-47D3-9F83-E69FA91AFEAD}"/>
              </a:ext>
            </a:extLst>
          </p:cNvPr>
          <p:cNvSpPr/>
          <p:nvPr/>
        </p:nvSpPr>
        <p:spPr>
          <a:xfrm>
            <a:off x="0" y="0"/>
            <a:ext cx="12192000" cy="855133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D210FE-D1F4-4507-8728-7D04F414E4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7" t="9815" r="94549" b="83766"/>
          <a:stretch/>
        </p:blipFill>
        <p:spPr>
          <a:xfrm>
            <a:off x="160868" y="200568"/>
            <a:ext cx="508000" cy="546999"/>
          </a:xfrm>
          <a:prstGeom prst="rect">
            <a:avLst/>
          </a:prstGeom>
        </p:spPr>
      </p:pic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A6D24E8C-5B4E-45DD-A6FC-D02CD3AFD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6" t="9555" r="81945" b="83779"/>
          <a:stretch/>
        </p:blipFill>
        <p:spPr>
          <a:xfrm>
            <a:off x="668868" y="129498"/>
            <a:ext cx="1854199" cy="6180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E9C5F5-44A8-4AC9-A83B-B1D2F91AD4D1}"/>
              </a:ext>
            </a:extLst>
          </p:cNvPr>
          <p:cNvSpPr/>
          <p:nvPr/>
        </p:nvSpPr>
        <p:spPr>
          <a:xfrm>
            <a:off x="3264408" y="272597"/>
            <a:ext cx="4562856" cy="426650"/>
          </a:xfrm>
          <a:prstGeom prst="rect">
            <a:avLst/>
          </a:prstGeom>
          <a:solidFill>
            <a:srgbClr val="121212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E3E3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1</a:t>
            </a:r>
            <a:endParaRPr lang="vi-VN" b="1">
              <a:solidFill>
                <a:srgbClr val="E3E3E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C7FA5-7929-43A4-A577-670B201C5555}"/>
              </a:ext>
            </a:extLst>
          </p:cNvPr>
          <p:cNvSpPr/>
          <p:nvPr/>
        </p:nvSpPr>
        <p:spPr>
          <a:xfrm>
            <a:off x="7827264" y="272597"/>
            <a:ext cx="669036" cy="426650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3C7780-4C02-4A5E-AA07-5AF5369EA1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191" t="12200" r="41944" b="83058"/>
          <a:stretch/>
        </p:blipFill>
        <p:spPr>
          <a:xfrm>
            <a:off x="7987157" y="323311"/>
            <a:ext cx="349250" cy="3252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2ED5C4-5BB8-4F38-9306-A2307447B4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319" t="10309" r="33194" b="81745"/>
          <a:stretch/>
        </p:blipFill>
        <p:spPr>
          <a:xfrm>
            <a:off x="8568605" y="155103"/>
            <a:ext cx="669036" cy="54492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B2ED990-D7FC-47BA-9F7B-4DD9CD04AC0C}"/>
              </a:ext>
            </a:extLst>
          </p:cNvPr>
          <p:cNvSpPr/>
          <p:nvPr/>
        </p:nvSpPr>
        <p:spPr>
          <a:xfrm>
            <a:off x="11590867" y="196334"/>
            <a:ext cx="440265" cy="447964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A16DC4-D451-42F6-82F5-CCB56CC6DCF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1628" t="11100" r="12847" b="81531"/>
          <a:stretch/>
        </p:blipFill>
        <p:spPr>
          <a:xfrm>
            <a:off x="10993790" y="214549"/>
            <a:ext cx="597077" cy="447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BC819D-9030-4B9B-8DD0-5A77D465A8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6805" t="12470" r="20417" b="82345"/>
          <a:stretch/>
        </p:blipFill>
        <p:spPr>
          <a:xfrm>
            <a:off x="10616531" y="292932"/>
            <a:ext cx="338667" cy="355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964A36-7D93-46D4-9A1E-5C996D6D19D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281" t="12470" r="26806" b="83086"/>
          <a:stretch/>
        </p:blipFill>
        <p:spPr>
          <a:xfrm>
            <a:off x="10002858" y="311531"/>
            <a:ext cx="355263" cy="30480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2E6DCD-3436-4BB7-8180-EAF47CCB5F6C}"/>
              </a:ext>
            </a:extLst>
          </p:cNvPr>
          <p:cNvSpPr/>
          <p:nvPr/>
        </p:nvSpPr>
        <p:spPr>
          <a:xfrm>
            <a:off x="87182" y="1204716"/>
            <a:ext cx="7439025" cy="4171950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A1AADD-788F-42A3-A54F-FE1A6EDF2301}"/>
              </a:ext>
            </a:extLst>
          </p:cNvPr>
          <p:cNvSpPr txBox="1"/>
          <p:nvPr/>
        </p:nvSpPr>
        <p:spPr>
          <a:xfrm>
            <a:off x="1997687" y="2817991"/>
            <a:ext cx="3854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chemeClr val="bg1"/>
                </a:solidFill>
              </a:rPr>
              <a:t>NỘI DUNG 1</a:t>
            </a:r>
            <a:endParaRPr lang="vi-VN" sz="5400" b="1">
              <a:solidFill>
                <a:schemeClr val="bg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0B84872-771A-44CD-9AC2-0250A23B79A3}"/>
              </a:ext>
            </a:extLst>
          </p:cNvPr>
          <p:cNvSpPr/>
          <p:nvPr/>
        </p:nvSpPr>
        <p:spPr>
          <a:xfrm>
            <a:off x="308504" y="6096907"/>
            <a:ext cx="555096" cy="503807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B63E47-D5F0-4708-9290-4727636E4546}"/>
              </a:ext>
            </a:extLst>
          </p:cNvPr>
          <p:cNvSpPr txBox="1"/>
          <p:nvPr/>
        </p:nvSpPr>
        <p:spPr>
          <a:xfrm>
            <a:off x="156747" y="5469989"/>
            <a:ext cx="1792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NỘI DUNG 1</a:t>
            </a:r>
            <a:endParaRPr lang="vi-VN" sz="2400" b="1">
              <a:solidFill>
                <a:schemeClr val="bg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5406E6A-1C1B-43CD-A8A2-D7B5C2A05D2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8818" t="68258" r="35141" b="26862"/>
          <a:stretch/>
        </p:blipFill>
        <p:spPr>
          <a:xfrm>
            <a:off x="4264259" y="5545139"/>
            <a:ext cx="3335634" cy="35164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622ECB7-30E2-4466-B9B8-9F94E0A90DD7}"/>
              </a:ext>
            </a:extLst>
          </p:cNvPr>
          <p:cNvCxnSpPr>
            <a:cxnSpLocks/>
          </p:cNvCxnSpPr>
          <p:nvPr/>
        </p:nvCxnSpPr>
        <p:spPr>
          <a:xfrm>
            <a:off x="197910" y="5952201"/>
            <a:ext cx="7439025" cy="0"/>
          </a:xfrm>
          <a:prstGeom prst="line">
            <a:avLst/>
          </a:prstGeom>
          <a:ln w="28575">
            <a:solidFill>
              <a:srgbClr val="2F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D0FA4E7-0BE3-423E-8062-B317D63D230B}"/>
              </a:ext>
            </a:extLst>
          </p:cNvPr>
          <p:cNvSpPr txBox="1"/>
          <p:nvPr/>
        </p:nvSpPr>
        <p:spPr>
          <a:xfrm>
            <a:off x="863600" y="6096907"/>
            <a:ext cx="3005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 và tên người thuyết trình</a:t>
            </a:r>
            <a:endParaRPr lang="vi-VN" sz="16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96E278-25D0-4C4E-9453-AEEED1852A80}"/>
              </a:ext>
            </a:extLst>
          </p:cNvPr>
          <p:cNvSpPr txBox="1"/>
          <p:nvPr/>
        </p:nvSpPr>
        <p:spPr>
          <a:xfrm>
            <a:off x="817580" y="6364421"/>
            <a:ext cx="1576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người đăng ký</a:t>
            </a:r>
            <a:endParaRPr lang="vi-VN" sz="140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4CAF6A-BACD-42DF-97E3-B1EC234F5EA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3015" b="48803" l="88151" r="95606"/>
                    </a14:imgEffect>
                  </a14:imgLayer>
                </a14:imgProps>
              </a:ext>
            </a:extLst>
          </a:blip>
          <a:srcRect l="87219" t="42292" r="3462" b="50474"/>
          <a:stretch/>
        </p:blipFill>
        <p:spPr>
          <a:xfrm>
            <a:off x="6515602" y="6160984"/>
            <a:ext cx="1189065" cy="5191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86E0B8C-D09E-48A6-8C31-1100BB334CA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2731" b="47039" l="47836" r="49142"/>
                    </a14:imgEffect>
                  </a14:imgLayer>
                </a14:imgProps>
              </a:ext>
            </a:extLst>
          </a:blip>
          <a:srcRect l="47673" t="42192" r="50695" b="52422"/>
          <a:stretch/>
        </p:blipFill>
        <p:spPr>
          <a:xfrm>
            <a:off x="3710259" y="6047225"/>
            <a:ext cx="235916" cy="437918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3630A04-C130-48A6-985F-7037A17025BB}"/>
              </a:ext>
            </a:extLst>
          </p:cNvPr>
          <p:cNvSpPr/>
          <p:nvPr/>
        </p:nvSpPr>
        <p:spPr>
          <a:xfrm>
            <a:off x="4673600" y="5545139"/>
            <a:ext cx="203200" cy="275756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962BF0-7725-4997-A27D-7F444485067D}"/>
              </a:ext>
            </a:extLst>
          </p:cNvPr>
          <p:cNvSpPr/>
          <p:nvPr/>
        </p:nvSpPr>
        <p:spPr>
          <a:xfrm>
            <a:off x="5314325" y="5521517"/>
            <a:ext cx="203200" cy="275756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Rectangle 28">
            <a:hlinkClick r:id="rId14" action="ppaction://hlinksldjump"/>
            <a:extLst>
              <a:ext uri="{FF2B5EF4-FFF2-40B4-BE49-F238E27FC236}">
                <a16:creationId xmlns:a16="http://schemas.microsoft.com/office/drawing/2014/main" id="{2B73B9BA-8434-497F-B8FA-F828B48F38A1}"/>
              </a:ext>
            </a:extLst>
          </p:cNvPr>
          <p:cNvSpPr/>
          <p:nvPr/>
        </p:nvSpPr>
        <p:spPr>
          <a:xfrm>
            <a:off x="7728530" y="1193681"/>
            <a:ext cx="2081852" cy="1168519"/>
          </a:xfrm>
          <a:prstGeom prst="rect">
            <a:avLst/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9" name="Rectangle 38">
            <a:hlinkClick r:id="rId16" action="ppaction://hlinksldjump"/>
            <a:extLst>
              <a:ext uri="{FF2B5EF4-FFF2-40B4-BE49-F238E27FC236}">
                <a16:creationId xmlns:a16="http://schemas.microsoft.com/office/drawing/2014/main" id="{E0115321-F107-47B8-8407-258DB1384ECA}"/>
              </a:ext>
            </a:extLst>
          </p:cNvPr>
          <p:cNvSpPr/>
          <p:nvPr/>
        </p:nvSpPr>
        <p:spPr>
          <a:xfrm>
            <a:off x="7717396" y="2695396"/>
            <a:ext cx="2081852" cy="1168519"/>
          </a:xfrm>
          <a:prstGeom prst="rect">
            <a:avLst/>
          </a:pr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0" name="Rectangle 39">
            <a:hlinkClick r:id="rId18" action="ppaction://hlinksldjump"/>
            <a:extLst>
              <a:ext uri="{FF2B5EF4-FFF2-40B4-BE49-F238E27FC236}">
                <a16:creationId xmlns:a16="http://schemas.microsoft.com/office/drawing/2014/main" id="{504F3753-BC03-4025-BC7C-2D2EB49918A9}"/>
              </a:ext>
            </a:extLst>
          </p:cNvPr>
          <p:cNvSpPr/>
          <p:nvPr/>
        </p:nvSpPr>
        <p:spPr>
          <a:xfrm>
            <a:off x="7747529" y="4195163"/>
            <a:ext cx="2081852" cy="1168519"/>
          </a:xfrm>
          <a:prstGeom prst="rect">
            <a:avLst/>
          </a:prstGeom>
          <a:blipFill dpi="0"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Rectangle 40">
            <a:hlinkClick r:id="rId20" action="ppaction://hlinksldjump"/>
            <a:extLst>
              <a:ext uri="{FF2B5EF4-FFF2-40B4-BE49-F238E27FC236}">
                <a16:creationId xmlns:a16="http://schemas.microsoft.com/office/drawing/2014/main" id="{2014D481-C7B4-4237-85CB-61D9F231BC3B}"/>
              </a:ext>
            </a:extLst>
          </p:cNvPr>
          <p:cNvSpPr/>
          <p:nvPr/>
        </p:nvSpPr>
        <p:spPr>
          <a:xfrm>
            <a:off x="7736726" y="5690414"/>
            <a:ext cx="2081852" cy="1168519"/>
          </a:xfrm>
          <a:prstGeom prst="rect">
            <a:avLst/>
          </a:prstGeom>
          <a:blipFill dpi="0"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TextBox 41">
            <a:hlinkClick r:id="rId14" action="ppaction://hlinksldjump"/>
            <a:extLst>
              <a:ext uri="{FF2B5EF4-FFF2-40B4-BE49-F238E27FC236}">
                <a16:creationId xmlns:a16="http://schemas.microsoft.com/office/drawing/2014/main" id="{D277E518-4A49-4098-BF26-A66FFB33F6AB}"/>
              </a:ext>
            </a:extLst>
          </p:cNvPr>
          <p:cNvSpPr txBox="1"/>
          <p:nvPr/>
        </p:nvSpPr>
        <p:spPr>
          <a:xfrm>
            <a:off x="9834612" y="1119858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1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3" name="TextBox 42">
            <a:hlinkClick r:id="rId16" action="ppaction://hlinksldjump"/>
            <a:extLst>
              <a:ext uri="{FF2B5EF4-FFF2-40B4-BE49-F238E27FC236}">
                <a16:creationId xmlns:a16="http://schemas.microsoft.com/office/drawing/2014/main" id="{77A5F5C4-B5FA-4713-BE09-3ECBF6A72655}"/>
              </a:ext>
            </a:extLst>
          </p:cNvPr>
          <p:cNvSpPr txBox="1"/>
          <p:nvPr/>
        </p:nvSpPr>
        <p:spPr>
          <a:xfrm>
            <a:off x="9818578" y="2624484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2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hlinkClick r:id="rId18" action="ppaction://hlinksldjump"/>
            <a:extLst>
              <a:ext uri="{FF2B5EF4-FFF2-40B4-BE49-F238E27FC236}">
                <a16:creationId xmlns:a16="http://schemas.microsoft.com/office/drawing/2014/main" id="{A4B4FF55-F5C0-43DE-9609-F928F6752D8A}"/>
              </a:ext>
            </a:extLst>
          </p:cNvPr>
          <p:cNvSpPr txBox="1"/>
          <p:nvPr/>
        </p:nvSpPr>
        <p:spPr>
          <a:xfrm>
            <a:off x="9888190" y="4137226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3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5" name="TextBox 44">
            <a:hlinkClick r:id="rId20" action="ppaction://hlinksldjump"/>
            <a:extLst>
              <a:ext uri="{FF2B5EF4-FFF2-40B4-BE49-F238E27FC236}">
                <a16:creationId xmlns:a16="http://schemas.microsoft.com/office/drawing/2014/main" id="{FB354CE6-7177-4850-8B1A-6FED22FC00A2}"/>
              </a:ext>
            </a:extLst>
          </p:cNvPr>
          <p:cNvSpPr txBox="1"/>
          <p:nvPr/>
        </p:nvSpPr>
        <p:spPr>
          <a:xfrm>
            <a:off x="9829381" y="5597218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4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689C3EE-2A5D-4E17-8293-3317E83D47E6}"/>
              </a:ext>
            </a:extLst>
          </p:cNvPr>
          <p:cNvSpPr/>
          <p:nvPr/>
        </p:nvSpPr>
        <p:spPr>
          <a:xfrm>
            <a:off x="57070" y="4856201"/>
            <a:ext cx="7469137" cy="527454"/>
          </a:xfrm>
          <a:prstGeom prst="roundRect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2F5B5A4-AFB4-44F5-8691-59EEA8B5D52B}"/>
              </a:ext>
            </a:extLst>
          </p:cNvPr>
          <p:cNvCxnSpPr>
            <a:cxnSpLocks/>
          </p:cNvCxnSpPr>
          <p:nvPr/>
        </p:nvCxnSpPr>
        <p:spPr>
          <a:xfrm>
            <a:off x="197910" y="4961878"/>
            <a:ext cx="72212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18CC7511-74B2-4F3F-A715-B2BA06283158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74220" b="78888" l="85155" r="88087">
                        <a14:foregroundMark x1="87656" y1="75833" x2="87656" y2="75833"/>
                        <a14:foregroundMark x1="87344" y1="75833" x2="87344" y2="75833"/>
                        <a14:foregroundMark x1="85573" y1="75000" x2="85573" y2="75000"/>
                        <a14:foregroundMark x1="85521" y1="77963" x2="85521" y2="77963"/>
                        <a14:foregroundMark x1="87448" y1="78056" x2="87448" y2="78056"/>
                      </a14:backgroundRemoval>
                    </a14:imgEffect>
                  </a14:imgLayer>
                </a14:imgProps>
              </a:ext>
            </a:extLst>
          </a:blip>
          <a:srcRect l="84788" t="73637" r="11546" b="20529"/>
          <a:stretch/>
        </p:blipFill>
        <p:spPr>
          <a:xfrm>
            <a:off x="7159381" y="5052580"/>
            <a:ext cx="301799" cy="27019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5593E12-25D8-421B-894E-4EB9D6ED7422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73361" b="79718" l="79527" r="83240">
                        <a14:foregroundMark x1="80052" y1="77685" x2="80052" y2="77685"/>
                        <a14:foregroundMark x1="79792" y1="78796" x2="79792" y2="78796"/>
                        <a14:foregroundMark x1="80938" y1="77963" x2="80938" y2="77963"/>
                        <a14:backgroundMark x1="81406" y1="76389" x2="81406" y2="76389"/>
                        <a14:backgroundMark x1="81563" y1="75463" x2="81823" y2="76574"/>
                      </a14:backgroundRemoval>
                    </a14:imgEffect>
                  </a14:imgLayer>
                </a14:imgProps>
              </a:ext>
            </a:extLst>
          </a:blip>
          <a:srcRect l="79063" t="72566" r="16296" b="19487"/>
          <a:stretch/>
        </p:blipFill>
        <p:spPr>
          <a:xfrm>
            <a:off x="6723246" y="5043775"/>
            <a:ext cx="313621" cy="30206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1274686-02FD-402F-B296-FC47268A3DF3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74237" b="79549" l="68878" r="72891">
                        <a14:foregroundMark x1="71354" y1="77130" x2="71354" y2="77130"/>
                      </a14:backgroundRemoval>
                    </a14:imgEffect>
                  </a14:imgLayer>
                </a14:imgProps>
              </a:ext>
            </a:extLst>
          </a:blip>
          <a:srcRect l="68376" t="73573" r="26607" b="19787"/>
          <a:stretch/>
        </p:blipFill>
        <p:spPr>
          <a:xfrm>
            <a:off x="6195590" y="5086095"/>
            <a:ext cx="398690" cy="29681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E902C2E-74D1-4B54-BBFE-027BC754F574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73519" b="78333" l="63802" r="67448">
                        <a14:foregroundMark x1="67448" y1="75556" x2="67448" y2="75556"/>
                        <a14:foregroundMark x1="65521" y1="78333" x2="65521" y2="78333"/>
                      </a14:backgroundRemoval>
                    </a14:imgEffect>
                  </a14:imgLayer>
                </a14:imgProps>
              </a:ext>
            </a:extLst>
          </a:blip>
          <a:srcRect l="63415" t="73052" r="32153" b="21032"/>
          <a:stretch/>
        </p:blipFill>
        <p:spPr>
          <a:xfrm>
            <a:off x="5678763" y="5009041"/>
            <a:ext cx="429646" cy="32260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872A1C1-4DD9-4625-803D-764EFD24604D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74395" b="78848" l="58752" r="62207">
                        <a14:foregroundMark x1="60625" y1="76111" x2="60885" y2="76481"/>
                        <a14:foregroundMark x1="60000" y1="77685" x2="60208" y2="77593"/>
                        <a14:foregroundMark x1="59635" y1="76296" x2="59740" y2="76296"/>
                        <a14:foregroundMark x1="61198" y1="77500" x2="61198" y2="77500"/>
                      </a14:backgroundRemoval>
                    </a14:imgEffect>
                  </a14:imgLayer>
                </a14:imgProps>
              </a:ext>
            </a:extLst>
          </a:blip>
          <a:srcRect l="58320" t="73838" r="37361" b="20595"/>
          <a:stretch/>
        </p:blipFill>
        <p:spPr>
          <a:xfrm>
            <a:off x="5259607" y="5087839"/>
            <a:ext cx="336031" cy="24362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BA4EF88-A21B-4638-8388-F367CD6C3D55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73687" b="78770" l="52361" r="57129"/>
                    </a14:imgEffect>
                  </a14:imgLayer>
                </a14:imgProps>
              </a:ext>
            </a:extLst>
          </a:blip>
          <a:srcRect l="51765" t="73052" r="42275" b="20595"/>
          <a:stretch/>
        </p:blipFill>
        <p:spPr>
          <a:xfrm>
            <a:off x="4610929" y="5025246"/>
            <a:ext cx="565553" cy="33912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D4F5A4F-D8D2-4D05-A1D0-3891A77F00D8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73801" b="78832" l="10349" r="13580">
                        <a14:foregroundMark x1="12552" y1="77500" x2="12552" y2="77500"/>
                      </a14:backgroundRemoval>
                    </a14:imgEffect>
                  </a14:imgLayer>
                </a14:imgProps>
              </a:ext>
            </a:extLst>
          </a:blip>
          <a:srcRect l="9945" t="73172" r="86016" b="20539"/>
          <a:stretch/>
        </p:blipFill>
        <p:spPr>
          <a:xfrm>
            <a:off x="156747" y="5017297"/>
            <a:ext cx="351654" cy="307958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F0D3CB5B-CFB5-4E23-B3DC-6A7DF798AFE9}"/>
              </a:ext>
            </a:extLst>
          </p:cNvPr>
          <p:cNvSpPr/>
          <p:nvPr/>
        </p:nvSpPr>
        <p:spPr>
          <a:xfrm>
            <a:off x="7348737" y="4903799"/>
            <a:ext cx="107094" cy="1162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617EBED-3FC4-49CA-B536-313467EF4E44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74427" b="78399" l="15360" r="19071">
                        <a14:foregroundMark x1="18229" y1="75741" x2="18229" y2="75741"/>
                      </a14:backgroundRemoval>
                    </a14:imgEffect>
                  </a14:imgLayer>
                </a14:imgProps>
              </a:ext>
            </a:extLst>
          </a:blip>
          <a:srcRect l="16005" t="73692" r="81355" b="20806"/>
          <a:stretch/>
        </p:blipFill>
        <p:spPr>
          <a:xfrm>
            <a:off x="599184" y="5030039"/>
            <a:ext cx="228226" cy="26764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420C72B-76AF-4EDB-87DC-32C677C0B858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83008" b="87604" l="21103" r="24377">
                        <a14:foregroundMark x1="22448" y1="84074" x2="22448" y2="84074"/>
                        <a14:foregroundMark x1="22500" y1="83704" x2="22500" y2="83704"/>
                        <a14:foregroundMark x1="22552" y1="83796" x2="22552" y2="83796"/>
                        <a14:foregroundMark x1="22813" y1="85556" x2="22813" y2="85556"/>
                        <a14:foregroundMark x1="23438" y1="84352" x2="23438" y2="84352"/>
                      </a14:backgroundRemoval>
                    </a14:imgEffect>
                  </a14:imgLayer>
                </a14:imgProps>
              </a:ext>
            </a:extLst>
          </a:blip>
          <a:srcRect l="20694" t="82434" r="75214" b="11822"/>
          <a:stretch/>
        </p:blipFill>
        <p:spPr>
          <a:xfrm>
            <a:off x="1002228" y="5045733"/>
            <a:ext cx="304720" cy="240619"/>
          </a:xfrm>
          <a:prstGeom prst="rect">
            <a:avLst/>
          </a:prstGeom>
        </p:spPr>
      </p:pic>
      <p:sp>
        <p:nvSpPr>
          <p:cNvPr id="2" name="Callout: Right Arrow 1">
            <a:extLst>
              <a:ext uri="{FF2B5EF4-FFF2-40B4-BE49-F238E27FC236}">
                <a16:creationId xmlns:a16="http://schemas.microsoft.com/office/drawing/2014/main" id="{6F1E347E-B02F-4F86-BE0C-4291505B2452}"/>
              </a:ext>
            </a:extLst>
          </p:cNvPr>
          <p:cNvSpPr/>
          <p:nvPr/>
        </p:nvSpPr>
        <p:spPr>
          <a:xfrm>
            <a:off x="5953761" y="2555633"/>
            <a:ext cx="1704826" cy="199145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Chọn 1 trong 4 ý nội dung </a:t>
            </a:r>
            <a:endParaRPr lang="vi-VN"/>
          </a:p>
        </p:txBody>
      </p:sp>
      <p:sp>
        <p:nvSpPr>
          <p:cNvPr id="3" name="Callout: Up Arrow 2">
            <a:extLst>
              <a:ext uri="{FF2B5EF4-FFF2-40B4-BE49-F238E27FC236}">
                <a16:creationId xmlns:a16="http://schemas.microsoft.com/office/drawing/2014/main" id="{0CB7752C-8C4B-4398-BA29-3205A06AC5E5}"/>
              </a:ext>
            </a:extLst>
          </p:cNvPr>
          <p:cNvSpPr/>
          <p:nvPr/>
        </p:nvSpPr>
        <p:spPr>
          <a:xfrm>
            <a:off x="110066" y="685810"/>
            <a:ext cx="2620564" cy="2217093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về trang chủ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8522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9CCFBE-69D5-4B15-87D0-ED76D218D77C}"/>
              </a:ext>
            </a:extLst>
          </p:cNvPr>
          <p:cNvSpPr/>
          <p:nvPr/>
        </p:nvSpPr>
        <p:spPr>
          <a:xfrm>
            <a:off x="0" y="28207"/>
            <a:ext cx="12192000" cy="68580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5F8200-CF27-47D3-9F83-E69FA91AFEAD}"/>
              </a:ext>
            </a:extLst>
          </p:cNvPr>
          <p:cNvSpPr/>
          <p:nvPr/>
        </p:nvSpPr>
        <p:spPr>
          <a:xfrm>
            <a:off x="0" y="0"/>
            <a:ext cx="12192000" cy="855133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D210FE-D1F4-4507-8728-7D04F414E4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7" t="9815" r="94549" b="83766"/>
          <a:stretch/>
        </p:blipFill>
        <p:spPr>
          <a:xfrm>
            <a:off x="160868" y="200568"/>
            <a:ext cx="508000" cy="546999"/>
          </a:xfrm>
          <a:prstGeom prst="rect">
            <a:avLst/>
          </a:prstGeom>
        </p:spPr>
      </p:pic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A6D24E8C-5B4E-45DD-A6FC-D02CD3AFD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6" t="9555" r="81945" b="83779"/>
          <a:stretch/>
        </p:blipFill>
        <p:spPr>
          <a:xfrm>
            <a:off x="668868" y="129498"/>
            <a:ext cx="1854199" cy="6180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E9C5F5-44A8-4AC9-A83B-B1D2F91AD4D1}"/>
              </a:ext>
            </a:extLst>
          </p:cNvPr>
          <p:cNvSpPr/>
          <p:nvPr/>
        </p:nvSpPr>
        <p:spPr>
          <a:xfrm>
            <a:off x="3264408" y="272597"/>
            <a:ext cx="4562856" cy="426650"/>
          </a:xfrm>
          <a:prstGeom prst="rect">
            <a:avLst/>
          </a:prstGeom>
          <a:solidFill>
            <a:srgbClr val="121212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E3E3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1</a:t>
            </a:r>
            <a:endParaRPr lang="vi-VN" b="1">
              <a:solidFill>
                <a:srgbClr val="E3E3E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C7FA5-7929-43A4-A577-670B201C5555}"/>
              </a:ext>
            </a:extLst>
          </p:cNvPr>
          <p:cNvSpPr/>
          <p:nvPr/>
        </p:nvSpPr>
        <p:spPr>
          <a:xfrm>
            <a:off x="7827264" y="272597"/>
            <a:ext cx="669036" cy="426650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3C7780-4C02-4A5E-AA07-5AF5369EA1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191" t="12200" r="41944" b="83058"/>
          <a:stretch/>
        </p:blipFill>
        <p:spPr>
          <a:xfrm>
            <a:off x="7987157" y="323311"/>
            <a:ext cx="349250" cy="3252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2ED5C4-5BB8-4F38-9306-A2307447B4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319" t="10309" r="33194" b="81745"/>
          <a:stretch/>
        </p:blipFill>
        <p:spPr>
          <a:xfrm>
            <a:off x="8568605" y="155103"/>
            <a:ext cx="669036" cy="54492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B2ED990-D7FC-47BA-9F7B-4DD9CD04AC0C}"/>
              </a:ext>
            </a:extLst>
          </p:cNvPr>
          <p:cNvSpPr/>
          <p:nvPr/>
        </p:nvSpPr>
        <p:spPr>
          <a:xfrm>
            <a:off x="11590867" y="196334"/>
            <a:ext cx="440265" cy="447964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A16DC4-D451-42F6-82F5-CCB56CC6DCF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1628" t="11100" r="12847" b="81531"/>
          <a:stretch/>
        </p:blipFill>
        <p:spPr>
          <a:xfrm>
            <a:off x="10993790" y="214549"/>
            <a:ext cx="597077" cy="447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BC819D-9030-4B9B-8DD0-5A77D465A8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6805" t="12470" r="20417" b="82345"/>
          <a:stretch/>
        </p:blipFill>
        <p:spPr>
          <a:xfrm>
            <a:off x="10616531" y="292932"/>
            <a:ext cx="338667" cy="355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964A36-7D93-46D4-9A1E-5C996D6D19D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281" t="12470" r="26806" b="83086"/>
          <a:stretch/>
        </p:blipFill>
        <p:spPr>
          <a:xfrm>
            <a:off x="10002858" y="311531"/>
            <a:ext cx="355263" cy="30480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2E6DCD-3436-4BB7-8180-EAF47CCB5F6C}"/>
              </a:ext>
            </a:extLst>
          </p:cNvPr>
          <p:cNvSpPr/>
          <p:nvPr/>
        </p:nvSpPr>
        <p:spPr>
          <a:xfrm>
            <a:off x="87182" y="1204716"/>
            <a:ext cx="7439025" cy="4171950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0B84872-771A-44CD-9AC2-0250A23B79A3}"/>
              </a:ext>
            </a:extLst>
          </p:cNvPr>
          <p:cNvSpPr/>
          <p:nvPr/>
        </p:nvSpPr>
        <p:spPr>
          <a:xfrm>
            <a:off x="308504" y="6096907"/>
            <a:ext cx="555096" cy="503807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B63E47-D5F0-4708-9290-4727636E4546}"/>
              </a:ext>
            </a:extLst>
          </p:cNvPr>
          <p:cNvSpPr txBox="1"/>
          <p:nvPr/>
        </p:nvSpPr>
        <p:spPr>
          <a:xfrm>
            <a:off x="156747" y="5469989"/>
            <a:ext cx="2081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Ý NỘI DUNG 1</a:t>
            </a:r>
            <a:endParaRPr lang="vi-VN" sz="2400" b="1">
              <a:solidFill>
                <a:schemeClr val="bg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5406E6A-1C1B-43CD-A8A2-D7B5C2A05D2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8818" t="68258" r="35141" b="26862"/>
          <a:stretch/>
        </p:blipFill>
        <p:spPr>
          <a:xfrm>
            <a:off x="4264259" y="5545139"/>
            <a:ext cx="3335634" cy="35164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622ECB7-30E2-4466-B9B8-9F94E0A90DD7}"/>
              </a:ext>
            </a:extLst>
          </p:cNvPr>
          <p:cNvCxnSpPr>
            <a:cxnSpLocks/>
          </p:cNvCxnSpPr>
          <p:nvPr/>
        </p:nvCxnSpPr>
        <p:spPr>
          <a:xfrm>
            <a:off x="197910" y="5952201"/>
            <a:ext cx="7439025" cy="0"/>
          </a:xfrm>
          <a:prstGeom prst="line">
            <a:avLst/>
          </a:prstGeom>
          <a:ln w="28575">
            <a:solidFill>
              <a:srgbClr val="2F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D0FA4E7-0BE3-423E-8062-B317D63D230B}"/>
              </a:ext>
            </a:extLst>
          </p:cNvPr>
          <p:cNvSpPr txBox="1"/>
          <p:nvPr/>
        </p:nvSpPr>
        <p:spPr>
          <a:xfrm>
            <a:off x="863600" y="6096907"/>
            <a:ext cx="3005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 và tên người thuyết trình</a:t>
            </a:r>
            <a:endParaRPr lang="vi-VN" sz="16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96E278-25D0-4C4E-9453-AEEED1852A80}"/>
              </a:ext>
            </a:extLst>
          </p:cNvPr>
          <p:cNvSpPr txBox="1"/>
          <p:nvPr/>
        </p:nvSpPr>
        <p:spPr>
          <a:xfrm>
            <a:off x="817580" y="6364421"/>
            <a:ext cx="1576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người đăng ký</a:t>
            </a:r>
            <a:endParaRPr lang="vi-VN" sz="140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4CAF6A-BACD-42DF-97E3-B1EC234F5EA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3015" b="48803" l="88151" r="95606"/>
                    </a14:imgEffect>
                  </a14:imgLayer>
                </a14:imgProps>
              </a:ext>
            </a:extLst>
          </a:blip>
          <a:srcRect l="87219" t="42292" r="3462" b="50474"/>
          <a:stretch/>
        </p:blipFill>
        <p:spPr>
          <a:xfrm>
            <a:off x="6515602" y="6160984"/>
            <a:ext cx="1189065" cy="5191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86E0B8C-D09E-48A6-8C31-1100BB334CA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2731" b="47039" l="47836" r="49142"/>
                    </a14:imgEffect>
                  </a14:imgLayer>
                </a14:imgProps>
              </a:ext>
            </a:extLst>
          </a:blip>
          <a:srcRect l="47885" t="43591" r="50788" b="53540"/>
          <a:stretch/>
        </p:blipFill>
        <p:spPr>
          <a:xfrm>
            <a:off x="3723384" y="6160983"/>
            <a:ext cx="191903" cy="23323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3630A04-C130-48A6-985F-7037A17025BB}"/>
              </a:ext>
            </a:extLst>
          </p:cNvPr>
          <p:cNvSpPr/>
          <p:nvPr/>
        </p:nvSpPr>
        <p:spPr>
          <a:xfrm>
            <a:off x="4673600" y="5545139"/>
            <a:ext cx="203200" cy="275756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962BF0-7725-4997-A27D-7F444485067D}"/>
              </a:ext>
            </a:extLst>
          </p:cNvPr>
          <p:cNvSpPr/>
          <p:nvPr/>
        </p:nvSpPr>
        <p:spPr>
          <a:xfrm>
            <a:off x="5314325" y="5521517"/>
            <a:ext cx="203200" cy="275756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Rectangle 28">
            <a:hlinkClick r:id="rId14" action="ppaction://hlinksldjump"/>
            <a:extLst>
              <a:ext uri="{FF2B5EF4-FFF2-40B4-BE49-F238E27FC236}">
                <a16:creationId xmlns:a16="http://schemas.microsoft.com/office/drawing/2014/main" id="{2B73B9BA-8434-497F-B8FA-F828B48F38A1}"/>
              </a:ext>
            </a:extLst>
          </p:cNvPr>
          <p:cNvSpPr/>
          <p:nvPr/>
        </p:nvSpPr>
        <p:spPr>
          <a:xfrm>
            <a:off x="7728530" y="1193681"/>
            <a:ext cx="2081852" cy="1168519"/>
          </a:xfrm>
          <a:prstGeom prst="rect">
            <a:avLst/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9" name="Rectangle 38">
            <a:hlinkClick r:id="rId16" action="ppaction://hlinksldjump"/>
            <a:extLst>
              <a:ext uri="{FF2B5EF4-FFF2-40B4-BE49-F238E27FC236}">
                <a16:creationId xmlns:a16="http://schemas.microsoft.com/office/drawing/2014/main" id="{E0115321-F107-47B8-8407-258DB1384ECA}"/>
              </a:ext>
            </a:extLst>
          </p:cNvPr>
          <p:cNvSpPr/>
          <p:nvPr/>
        </p:nvSpPr>
        <p:spPr>
          <a:xfrm>
            <a:off x="7717396" y="2695396"/>
            <a:ext cx="2081852" cy="1168519"/>
          </a:xfrm>
          <a:prstGeom prst="rect">
            <a:avLst/>
          </a:pr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0" name="Rectangle 39">
            <a:hlinkClick r:id="rId18" action="ppaction://hlinksldjump"/>
            <a:extLst>
              <a:ext uri="{FF2B5EF4-FFF2-40B4-BE49-F238E27FC236}">
                <a16:creationId xmlns:a16="http://schemas.microsoft.com/office/drawing/2014/main" id="{504F3753-BC03-4025-BC7C-2D2EB49918A9}"/>
              </a:ext>
            </a:extLst>
          </p:cNvPr>
          <p:cNvSpPr/>
          <p:nvPr/>
        </p:nvSpPr>
        <p:spPr>
          <a:xfrm>
            <a:off x="7747529" y="4195163"/>
            <a:ext cx="2081852" cy="1168519"/>
          </a:xfrm>
          <a:prstGeom prst="rect">
            <a:avLst/>
          </a:prstGeom>
          <a:blipFill dpi="0"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Rectangle 40">
            <a:hlinkClick r:id="rId20" action="ppaction://hlinksldjump"/>
            <a:extLst>
              <a:ext uri="{FF2B5EF4-FFF2-40B4-BE49-F238E27FC236}">
                <a16:creationId xmlns:a16="http://schemas.microsoft.com/office/drawing/2014/main" id="{2014D481-C7B4-4237-85CB-61D9F231BC3B}"/>
              </a:ext>
            </a:extLst>
          </p:cNvPr>
          <p:cNvSpPr/>
          <p:nvPr/>
        </p:nvSpPr>
        <p:spPr>
          <a:xfrm>
            <a:off x="7736726" y="5690414"/>
            <a:ext cx="2081852" cy="1168519"/>
          </a:xfrm>
          <a:prstGeom prst="rect">
            <a:avLst/>
          </a:prstGeom>
          <a:blipFill dpi="0"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TextBox 41">
            <a:hlinkClick r:id="rId14" action="ppaction://hlinksldjump"/>
            <a:extLst>
              <a:ext uri="{FF2B5EF4-FFF2-40B4-BE49-F238E27FC236}">
                <a16:creationId xmlns:a16="http://schemas.microsoft.com/office/drawing/2014/main" id="{D277E518-4A49-4098-BF26-A66FFB33F6AB}"/>
              </a:ext>
            </a:extLst>
          </p:cNvPr>
          <p:cNvSpPr txBox="1"/>
          <p:nvPr/>
        </p:nvSpPr>
        <p:spPr>
          <a:xfrm>
            <a:off x="9834612" y="1119858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NỘI DUNG 1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3" name="TextBox 42">
            <a:hlinkClick r:id="rId16" action="ppaction://hlinksldjump"/>
            <a:extLst>
              <a:ext uri="{FF2B5EF4-FFF2-40B4-BE49-F238E27FC236}">
                <a16:creationId xmlns:a16="http://schemas.microsoft.com/office/drawing/2014/main" id="{77A5F5C4-B5FA-4713-BE09-3ECBF6A72655}"/>
              </a:ext>
            </a:extLst>
          </p:cNvPr>
          <p:cNvSpPr txBox="1"/>
          <p:nvPr/>
        </p:nvSpPr>
        <p:spPr>
          <a:xfrm>
            <a:off x="9818578" y="2624484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2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hlinkClick r:id="rId18" action="ppaction://hlinksldjump"/>
            <a:extLst>
              <a:ext uri="{FF2B5EF4-FFF2-40B4-BE49-F238E27FC236}">
                <a16:creationId xmlns:a16="http://schemas.microsoft.com/office/drawing/2014/main" id="{A4B4FF55-F5C0-43DE-9609-F928F6752D8A}"/>
              </a:ext>
            </a:extLst>
          </p:cNvPr>
          <p:cNvSpPr txBox="1"/>
          <p:nvPr/>
        </p:nvSpPr>
        <p:spPr>
          <a:xfrm>
            <a:off x="9888190" y="4137226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3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5" name="TextBox 44">
            <a:hlinkClick r:id="rId20" action="ppaction://hlinksldjump"/>
            <a:extLst>
              <a:ext uri="{FF2B5EF4-FFF2-40B4-BE49-F238E27FC236}">
                <a16:creationId xmlns:a16="http://schemas.microsoft.com/office/drawing/2014/main" id="{FB354CE6-7177-4850-8B1A-6FED22FC00A2}"/>
              </a:ext>
            </a:extLst>
          </p:cNvPr>
          <p:cNvSpPr txBox="1"/>
          <p:nvPr/>
        </p:nvSpPr>
        <p:spPr>
          <a:xfrm>
            <a:off x="9829381" y="5597218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4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2324434-94E8-44C4-AF93-D5370DABCA61}"/>
              </a:ext>
            </a:extLst>
          </p:cNvPr>
          <p:cNvSpPr txBox="1"/>
          <p:nvPr/>
        </p:nvSpPr>
        <p:spPr>
          <a:xfrm>
            <a:off x="7747529" y="1471275"/>
            <a:ext cx="2025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NỘI DUNG 1</a:t>
            </a:r>
            <a:endParaRPr lang="vi-VN" sz="2800" b="1">
              <a:solidFill>
                <a:schemeClr val="bg1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04B40E84-55E4-472C-B54F-8B5A9E20D117}"/>
              </a:ext>
            </a:extLst>
          </p:cNvPr>
          <p:cNvSpPr/>
          <p:nvPr/>
        </p:nvSpPr>
        <p:spPr>
          <a:xfrm>
            <a:off x="87181" y="4849358"/>
            <a:ext cx="7439025" cy="527454"/>
          </a:xfrm>
          <a:prstGeom prst="roundRect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68F7D05-B7B6-479A-BB2C-BC3B4E354D89}"/>
              </a:ext>
            </a:extLst>
          </p:cNvPr>
          <p:cNvCxnSpPr>
            <a:cxnSpLocks/>
          </p:cNvCxnSpPr>
          <p:nvPr/>
        </p:nvCxnSpPr>
        <p:spPr>
          <a:xfrm>
            <a:off x="197910" y="4961878"/>
            <a:ext cx="72212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4B0B2976-78D0-422A-9653-DFB10A84D0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74220" b="78888" l="85155" r="88087">
                        <a14:foregroundMark x1="87656" y1="75833" x2="87656" y2="75833"/>
                        <a14:foregroundMark x1="87344" y1="75833" x2="87344" y2="75833"/>
                        <a14:foregroundMark x1="85573" y1="75000" x2="85573" y2="75000"/>
                        <a14:foregroundMark x1="85521" y1="77963" x2="85521" y2="77963"/>
                        <a14:foregroundMark x1="87448" y1="78056" x2="87448" y2="78056"/>
                      </a14:backgroundRemoval>
                    </a14:imgEffect>
                  </a14:imgLayer>
                </a14:imgProps>
              </a:ext>
            </a:extLst>
          </a:blip>
          <a:srcRect l="84788" t="73637" r="11546" b="20529"/>
          <a:stretch/>
        </p:blipFill>
        <p:spPr>
          <a:xfrm>
            <a:off x="7159381" y="5052580"/>
            <a:ext cx="301799" cy="27019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B793959-A072-4F46-B7FC-21E488C7B1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73361" b="79718" l="79527" r="83240">
                        <a14:foregroundMark x1="80052" y1="77685" x2="80052" y2="77685"/>
                        <a14:foregroundMark x1="79792" y1="78796" x2="79792" y2="78796"/>
                        <a14:foregroundMark x1="80938" y1="77963" x2="80938" y2="77963"/>
                        <a14:backgroundMark x1="81406" y1="76389" x2="81406" y2="76389"/>
                        <a14:backgroundMark x1="81563" y1="75463" x2="81823" y2="76574"/>
                      </a14:backgroundRemoval>
                    </a14:imgEffect>
                  </a14:imgLayer>
                </a14:imgProps>
              </a:ext>
            </a:extLst>
          </a:blip>
          <a:srcRect l="79063" t="72566" r="16296" b="19487"/>
          <a:stretch/>
        </p:blipFill>
        <p:spPr>
          <a:xfrm>
            <a:off x="6723246" y="5043775"/>
            <a:ext cx="313621" cy="302063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361D5979-11CB-4CD1-A9C2-650643E8D247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74237" b="79549" l="68878" r="72891">
                        <a14:foregroundMark x1="71354" y1="77130" x2="71354" y2="77130"/>
                      </a14:backgroundRemoval>
                    </a14:imgEffect>
                  </a14:imgLayer>
                </a14:imgProps>
              </a:ext>
            </a:extLst>
          </a:blip>
          <a:srcRect l="68376" t="73573" r="26607" b="19787"/>
          <a:stretch/>
        </p:blipFill>
        <p:spPr>
          <a:xfrm>
            <a:off x="6195590" y="5086095"/>
            <a:ext cx="398690" cy="29681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6AC5A4B6-A51F-4D1F-8A08-F4D30630BC00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73519" b="78333" l="63802" r="67448">
                        <a14:foregroundMark x1="67448" y1="75556" x2="67448" y2="75556"/>
                        <a14:foregroundMark x1="65521" y1="78333" x2="65521" y2="78333"/>
                      </a14:backgroundRemoval>
                    </a14:imgEffect>
                  </a14:imgLayer>
                </a14:imgProps>
              </a:ext>
            </a:extLst>
          </a:blip>
          <a:srcRect l="63415" t="73052" r="32153" b="21032"/>
          <a:stretch/>
        </p:blipFill>
        <p:spPr>
          <a:xfrm>
            <a:off x="5678763" y="5009041"/>
            <a:ext cx="429646" cy="32260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C8FCA3FA-76B7-4D29-9BBE-FDC03261105B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74395" b="78848" l="58752" r="62207">
                        <a14:foregroundMark x1="60625" y1="76111" x2="60885" y2="76481"/>
                        <a14:foregroundMark x1="60000" y1="77685" x2="60208" y2="77593"/>
                        <a14:foregroundMark x1="59635" y1="76296" x2="59740" y2="76296"/>
                        <a14:foregroundMark x1="61198" y1="77500" x2="61198" y2="77500"/>
                      </a14:backgroundRemoval>
                    </a14:imgEffect>
                  </a14:imgLayer>
                </a14:imgProps>
              </a:ext>
            </a:extLst>
          </a:blip>
          <a:srcRect l="58320" t="73838" r="37361" b="20595"/>
          <a:stretch/>
        </p:blipFill>
        <p:spPr>
          <a:xfrm>
            <a:off x="5259607" y="5087839"/>
            <a:ext cx="336031" cy="243623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8875B247-4033-48F7-8D43-6A6929D41D61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73687" b="78770" l="52361" r="57129"/>
                    </a14:imgEffect>
                  </a14:imgLayer>
                </a14:imgProps>
              </a:ext>
            </a:extLst>
          </a:blip>
          <a:srcRect l="51765" t="73052" r="42275" b="20595"/>
          <a:stretch/>
        </p:blipFill>
        <p:spPr>
          <a:xfrm>
            <a:off x="4610929" y="5025246"/>
            <a:ext cx="565553" cy="339125"/>
          </a:xfrm>
          <a:prstGeom prst="rect">
            <a:avLst/>
          </a:prstGeom>
        </p:spPr>
      </p:pic>
      <p:sp>
        <p:nvSpPr>
          <p:cNvPr id="77" name="Oval 76">
            <a:extLst>
              <a:ext uri="{FF2B5EF4-FFF2-40B4-BE49-F238E27FC236}">
                <a16:creationId xmlns:a16="http://schemas.microsoft.com/office/drawing/2014/main" id="{63B44ADA-80D2-4BC7-8172-8C4C9C7B499C}"/>
              </a:ext>
            </a:extLst>
          </p:cNvPr>
          <p:cNvSpPr/>
          <p:nvPr/>
        </p:nvSpPr>
        <p:spPr>
          <a:xfrm>
            <a:off x="7348737" y="4903799"/>
            <a:ext cx="107094" cy="1162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6FDB288-94F5-4893-B309-0BD982D62F6E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73801" b="78832" l="10349" r="13580">
                        <a14:foregroundMark x1="12552" y1="77500" x2="12552" y2="77500"/>
                      </a14:backgroundRemoval>
                    </a14:imgEffect>
                  </a14:imgLayer>
                </a14:imgProps>
              </a:ext>
            </a:extLst>
          </a:blip>
          <a:srcRect l="9945" t="73172" r="86016" b="20539"/>
          <a:stretch/>
        </p:blipFill>
        <p:spPr>
          <a:xfrm>
            <a:off x="156747" y="5017297"/>
            <a:ext cx="351654" cy="3079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B7AC0CC-2AC6-4B83-B1F4-7D71544A13C5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74427" b="78399" l="15360" r="19071">
                        <a14:foregroundMark x1="18229" y1="75741" x2="18229" y2="75741"/>
                      </a14:backgroundRemoval>
                    </a14:imgEffect>
                  </a14:imgLayer>
                </a14:imgProps>
              </a:ext>
            </a:extLst>
          </a:blip>
          <a:srcRect l="16005" t="73692" r="81355" b="20806"/>
          <a:stretch/>
        </p:blipFill>
        <p:spPr>
          <a:xfrm>
            <a:off x="599184" y="5030039"/>
            <a:ext cx="228226" cy="26764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A0E7D72-3ED4-4E74-B0DC-5E1B776C894C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83008" b="87604" l="21103" r="24377">
                        <a14:foregroundMark x1="22448" y1="84074" x2="22448" y2="84074"/>
                        <a14:foregroundMark x1="22500" y1="83704" x2="22500" y2="83704"/>
                        <a14:foregroundMark x1="22552" y1="83796" x2="22552" y2="83796"/>
                        <a14:foregroundMark x1="22813" y1="85556" x2="22813" y2="85556"/>
                        <a14:foregroundMark x1="23438" y1="84352" x2="23438" y2="84352"/>
                      </a14:backgroundRemoval>
                    </a14:imgEffect>
                  </a14:imgLayer>
                </a14:imgProps>
              </a:ext>
            </a:extLst>
          </a:blip>
          <a:srcRect l="20694" t="82434" r="75214" b="11822"/>
          <a:stretch/>
        </p:blipFill>
        <p:spPr>
          <a:xfrm>
            <a:off x="1002228" y="5045733"/>
            <a:ext cx="304720" cy="24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42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9CCFBE-69D5-4B15-87D0-ED76D218D77C}"/>
              </a:ext>
            </a:extLst>
          </p:cNvPr>
          <p:cNvSpPr/>
          <p:nvPr/>
        </p:nvSpPr>
        <p:spPr>
          <a:xfrm>
            <a:off x="0" y="28207"/>
            <a:ext cx="12192000" cy="68580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5F8200-CF27-47D3-9F83-E69FA91AFEAD}"/>
              </a:ext>
            </a:extLst>
          </p:cNvPr>
          <p:cNvSpPr/>
          <p:nvPr/>
        </p:nvSpPr>
        <p:spPr>
          <a:xfrm>
            <a:off x="0" y="0"/>
            <a:ext cx="12192000" cy="855133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D210FE-D1F4-4507-8728-7D04F414E4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7" t="9815" r="94549" b="83766"/>
          <a:stretch/>
        </p:blipFill>
        <p:spPr>
          <a:xfrm>
            <a:off x="160868" y="200568"/>
            <a:ext cx="508000" cy="546999"/>
          </a:xfrm>
          <a:prstGeom prst="rect">
            <a:avLst/>
          </a:prstGeom>
        </p:spPr>
      </p:pic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A6D24E8C-5B4E-45DD-A6FC-D02CD3AFD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6" t="9555" r="81945" b="83779"/>
          <a:stretch/>
        </p:blipFill>
        <p:spPr>
          <a:xfrm>
            <a:off x="668868" y="129498"/>
            <a:ext cx="1854199" cy="6180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E9C5F5-44A8-4AC9-A83B-B1D2F91AD4D1}"/>
              </a:ext>
            </a:extLst>
          </p:cNvPr>
          <p:cNvSpPr/>
          <p:nvPr/>
        </p:nvSpPr>
        <p:spPr>
          <a:xfrm>
            <a:off x="3264408" y="272597"/>
            <a:ext cx="4562856" cy="426650"/>
          </a:xfrm>
          <a:prstGeom prst="rect">
            <a:avLst/>
          </a:prstGeom>
          <a:solidFill>
            <a:srgbClr val="121212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E3E3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1</a:t>
            </a:r>
            <a:endParaRPr lang="vi-VN" b="1">
              <a:solidFill>
                <a:srgbClr val="E3E3E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C7FA5-7929-43A4-A577-670B201C5555}"/>
              </a:ext>
            </a:extLst>
          </p:cNvPr>
          <p:cNvSpPr/>
          <p:nvPr/>
        </p:nvSpPr>
        <p:spPr>
          <a:xfrm>
            <a:off x="7827264" y="272597"/>
            <a:ext cx="669036" cy="426650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3C7780-4C02-4A5E-AA07-5AF5369EA1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191" t="12200" r="41944" b="83058"/>
          <a:stretch/>
        </p:blipFill>
        <p:spPr>
          <a:xfrm>
            <a:off x="7987157" y="323311"/>
            <a:ext cx="349250" cy="3252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2ED5C4-5BB8-4F38-9306-A2307447B4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319" t="10309" r="33194" b="81745"/>
          <a:stretch/>
        </p:blipFill>
        <p:spPr>
          <a:xfrm>
            <a:off x="8568605" y="155103"/>
            <a:ext cx="669036" cy="54492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B2ED990-D7FC-47BA-9F7B-4DD9CD04AC0C}"/>
              </a:ext>
            </a:extLst>
          </p:cNvPr>
          <p:cNvSpPr/>
          <p:nvPr/>
        </p:nvSpPr>
        <p:spPr>
          <a:xfrm>
            <a:off x="11590867" y="196334"/>
            <a:ext cx="440265" cy="447964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A16DC4-D451-42F6-82F5-CCB56CC6DCF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1628" t="11100" r="12847" b="81531"/>
          <a:stretch/>
        </p:blipFill>
        <p:spPr>
          <a:xfrm>
            <a:off x="10993790" y="214549"/>
            <a:ext cx="597077" cy="447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BC819D-9030-4B9B-8DD0-5A77D465A8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6805" t="12470" r="20417" b="82345"/>
          <a:stretch/>
        </p:blipFill>
        <p:spPr>
          <a:xfrm>
            <a:off x="10616531" y="292932"/>
            <a:ext cx="338667" cy="355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964A36-7D93-46D4-9A1E-5C996D6D19D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281" t="12470" r="26806" b="83086"/>
          <a:stretch/>
        </p:blipFill>
        <p:spPr>
          <a:xfrm>
            <a:off x="10002858" y="311531"/>
            <a:ext cx="355263" cy="30480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2E6DCD-3436-4BB7-8180-EAF47CCB5F6C}"/>
              </a:ext>
            </a:extLst>
          </p:cNvPr>
          <p:cNvSpPr/>
          <p:nvPr/>
        </p:nvSpPr>
        <p:spPr>
          <a:xfrm>
            <a:off x="87182" y="1204716"/>
            <a:ext cx="7439025" cy="4171950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0B84872-771A-44CD-9AC2-0250A23B79A3}"/>
              </a:ext>
            </a:extLst>
          </p:cNvPr>
          <p:cNvSpPr/>
          <p:nvPr/>
        </p:nvSpPr>
        <p:spPr>
          <a:xfrm>
            <a:off x="308504" y="6096907"/>
            <a:ext cx="555096" cy="503807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B63E47-D5F0-4708-9290-4727636E4546}"/>
              </a:ext>
            </a:extLst>
          </p:cNvPr>
          <p:cNvSpPr txBox="1"/>
          <p:nvPr/>
        </p:nvSpPr>
        <p:spPr>
          <a:xfrm>
            <a:off x="156747" y="5469989"/>
            <a:ext cx="2081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Ý NỘI DUNG 2</a:t>
            </a:r>
            <a:endParaRPr lang="vi-VN" sz="2400" b="1">
              <a:solidFill>
                <a:schemeClr val="bg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5406E6A-1C1B-43CD-A8A2-D7B5C2A05D2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8818" t="68258" r="35141" b="26862"/>
          <a:stretch/>
        </p:blipFill>
        <p:spPr>
          <a:xfrm>
            <a:off x="4264259" y="5545139"/>
            <a:ext cx="3335634" cy="35164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622ECB7-30E2-4466-B9B8-9F94E0A90DD7}"/>
              </a:ext>
            </a:extLst>
          </p:cNvPr>
          <p:cNvCxnSpPr>
            <a:cxnSpLocks/>
          </p:cNvCxnSpPr>
          <p:nvPr/>
        </p:nvCxnSpPr>
        <p:spPr>
          <a:xfrm>
            <a:off x="197910" y="5952201"/>
            <a:ext cx="7439025" cy="0"/>
          </a:xfrm>
          <a:prstGeom prst="line">
            <a:avLst/>
          </a:prstGeom>
          <a:ln w="28575">
            <a:solidFill>
              <a:srgbClr val="2F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D0FA4E7-0BE3-423E-8062-B317D63D230B}"/>
              </a:ext>
            </a:extLst>
          </p:cNvPr>
          <p:cNvSpPr txBox="1"/>
          <p:nvPr/>
        </p:nvSpPr>
        <p:spPr>
          <a:xfrm>
            <a:off x="863600" y="6096907"/>
            <a:ext cx="3005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 và tên người thuyết trình</a:t>
            </a:r>
            <a:endParaRPr lang="vi-VN" sz="16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96E278-25D0-4C4E-9453-AEEED1852A80}"/>
              </a:ext>
            </a:extLst>
          </p:cNvPr>
          <p:cNvSpPr txBox="1"/>
          <p:nvPr/>
        </p:nvSpPr>
        <p:spPr>
          <a:xfrm>
            <a:off x="817580" y="6364421"/>
            <a:ext cx="1576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người đăng ký</a:t>
            </a:r>
            <a:endParaRPr lang="vi-VN" sz="140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4CAF6A-BACD-42DF-97E3-B1EC234F5EA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3015" b="48803" l="88151" r="95606"/>
                    </a14:imgEffect>
                  </a14:imgLayer>
                </a14:imgProps>
              </a:ext>
            </a:extLst>
          </a:blip>
          <a:srcRect l="87219" t="42292" r="3462" b="50474"/>
          <a:stretch/>
        </p:blipFill>
        <p:spPr>
          <a:xfrm>
            <a:off x="6515602" y="6160984"/>
            <a:ext cx="1189065" cy="5191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86E0B8C-D09E-48A6-8C31-1100BB334CA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2731" b="47039" l="47836" r="49142"/>
                    </a14:imgEffect>
                  </a14:imgLayer>
                </a14:imgProps>
              </a:ext>
            </a:extLst>
          </a:blip>
          <a:srcRect l="47885" t="43591" r="50788" b="53540"/>
          <a:stretch/>
        </p:blipFill>
        <p:spPr>
          <a:xfrm>
            <a:off x="3723384" y="6160983"/>
            <a:ext cx="191903" cy="23323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3630A04-C130-48A6-985F-7037A17025BB}"/>
              </a:ext>
            </a:extLst>
          </p:cNvPr>
          <p:cNvSpPr/>
          <p:nvPr/>
        </p:nvSpPr>
        <p:spPr>
          <a:xfrm>
            <a:off x="4673600" y="5545139"/>
            <a:ext cx="203200" cy="275756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962BF0-7725-4997-A27D-7F444485067D}"/>
              </a:ext>
            </a:extLst>
          </p:cNvPr>
          <p:cNvSpPr/>
          <p:nvPr/>
        </p:nvSpPr>
        <p:spPr>
          <a:xfrm>
            <a:off x="5314325" y="5521517"/>
            <a:ext cx="203200" cy="275756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Rectangle 28">
            <a:hlinkClick r:id="rId14" action="ppaction://hlinksldjump"/>
            <a:extLst>
              <a:ext uri="{FF2B5EF4-FFF2-40B4-BE49-F238E27FC236}">
                <a16:creationId xmlns:a16="http://schemas.microsoft.com/office/drawing/2014/main" id="{2B73B9BA-8434-497F-B8FA-F828B48F38A1}"/>
              </a:ext>
            </a:extLst>
          </p:cNvPr>
          <p:cNvSpPr/>
          <p:nvPr/>
        </p:nvSpPr>
        <p:spPr>
          <a:xfrm>
            <a:off x="7728530" y="1193681"/>
            <a:ext cx="2081852" cy="1168519"/>
          </a:xfrm>
          <a:prstGeom prst="rect">
            <a:avLst/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9" name="Rectangle 38">
            <a:hlinkClick r:id="rId16" action="ppaction://hlinksldjump"/>
            <a:extLst>
              <a:ext uri="{FF2B5EF4-FFF2-40B4-BE49-F238E27FC236}">
                <a16:creationId xmlns:a16="http://schemas.microsoft.com/office/drawing/2014/main" id="{E0115321-F107-47B8-8407-258DB1384ECA}"/>
              </a:ext>
            </a:extLst>
          </p:cNvPr>
          <p:cNvSpPr/>
          <p:nvPr/>
        </p:nvSpPr>
        <p:spPr>
          <a:xfrm>
            <a:off x="7717396" y="2695396"/>
            <a:ext cx="2081852" cy="1168519"/>
          </a:xfrm>
          <a:prstGeom prst="rect">
            <a:avLst/>
          </a:pr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0" name="Rectangle 39">
            <a:hlinkClick r:id="rId18" action="ppaction://hlinksldjump"/>
            <a:extLst>
              <a:ext uri="{FF2B5EF4-FFF2-40B4-BE49-F238E27FC236}">
                <a16:creationId xmlns:a16="http://schemas.microsoft.com/office/drawing/2014/main" id="{504F3753-BC03-4025-BC7C-2D2EB49918A9}"/>
              </a:ext>
            </a:extLst>
          </p:cNvPr>
          <p:cNvSpPr/>
          <p:nvPr/>
        </p:nvSpPr>
        <p:spPr>
          <a:xfrm>
            <a:off x="7747529" y="4195163"/>
            <a:ext cx="2081852" cy="1168519"/>
          </a:xfrm>
          <a:prstGeom prst="rect">
            <a:avLst/>
          </a:prstGeom>
          <a:blipFill dpi="0"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Rectangle 40">
            <a:hlinkClick r:id="rId20" action="ppaction://hlinksldjump"/>
            <a:extLst>
              <a:ext uri="{FF2B5EF4-FFF2-40B4-BE49-F238E27FC236}">
                <a16:creationId xmlns:a16="http://schemas.microsoft.com/office/drawing/2014/main" id="{2014D481-C7B4-4237-85CB-61D9F231BC3B}"/>
              </a:ext>
            </a:extLst>
          </p:cNvPr>
          <p:cNvSpPr/>
          <p:nvPr/>
        </p:nvSpPr>
        <p:spPr>
          <a:xfrm>
            <a:off x="7736726" y="5690414"/>
            <a:ext cx="2081852" cy="1168519"/>
          </a:xfrm>
          <a:prstGeom prst="rect">
            <a:avLst/>
          </a:prstGeom>
          <a:blipFill dpi="0"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TextBox 41">
            <a:hlinkClick r:id="rId14" action="ppaction://hlinksldjump"/>
            <a:extLst>
              <a:ext uri="{FF2B5EF4-FFF2-40B4-BE49-F238E27FC236}">
                <a16:creationId xmlns:a16="http://schemas.microsoft.com/office/drawing/2014/main" id="{D277E518-4A49-4098-BF26-A66FFB33F6AB}"/>
              </a:ext>
            </a:extLst>
          </p:cNvPr>
          <p:cNvSpPr txBox="1"/>
          <p:nvPr/>
        </p:nvSpPr>
        <p:spPr>
          <a:xfrm>
            <a:off x="9834612" y="1119858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NỘI DUNG 1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3" name="TextBox 42">
            <a:hlinkClick r:id="rId16" action="ppaction://hlinksldjump"/>
            <a:extLst>
              <a:ext uri="{FF2B5EF4-FFF2-40B4-BE49-F238E27FC236}">
                <a16:creationId xmlns:a16="http://schemas.microsoft.com/office/drawing/2014/main" id="{77A5F5C4-B5FA-4713-BE09-3ECBF6A72655}"/>
              </a:ext>
            </a:extLst>
          </p:cNvPr>
          <p:cNvSpPr txBox="1"/>
          <p:nvPr/>
        </p:nvSpPr>
        <p:spPr>
          <a:xfrm>
            <a:off x="9818578" y="2624484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1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hlinkClick r:id="rId18" action="ppaction://hlinksldjump"/>
            <a:extLst>
              <a:ext uri="{FF2B5EF4-FFF2-40B4-BE49-F238E27FC236}">
                <a16:creationId xmlns:a16="http://schemas.microsoft.com/office/drawing/2014/main" id="{A4B4FF55-F5C0-43DE-9609-F928F6752D8A}"/>
              </a:ext>
            </a:extLst>
          </p:cNvPr>
          <p:cNvSpPr txBox="1"/>
          <p:nvPr/>
        </p:nvSpPr>
        <p:spPr>
          <a:xfrm>
            <a:off x="9888190" y="4137226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3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5" name="TextBox 44">
            <a:hlinkClick r:id="rId20" action="ppaction://hlinksldjump"/>
            <a:extLst>
              <a:ext uri="{FF2B5EF4-FFF2-40B4-BE49-F238E27FC236}">
                <a16:creationId xmlns:a16="http://schemas.microsoft.com/office/drawing/2014/main" id="{FB354CE6-7177-4850-8B1A-6FED22FC00A2}"/>
              </a:ext>
            </a:extLst>
          </p:cNvPr>
          <p:cNvSpPr txBox="1"/>
          <p:nvPr/>
        </p:nvSpPr>
        <p:spPr>
          <a:xfrm>
            <a:off x="9829381" y="5597218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4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2324434-94E8-44C4-AF93-D5370DABCA61}"/>
              </a:ext>
            </a:extLst>
          </p:cNvPr>
          <p:cNvSpPr txBox="1"/>
          <p:nvPr/>
        </p:nvSpPr>
        <p:spPr>
          <a:xfrm>
            <a:off x="7747529" y="1471275"/>
            <a:ext cx="2025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NỘI DUNG 1</a:t>
            </a:r>
            <a:endParaRPr lang="vi-VN" sz="2800" b="1">
              <a:solidFill>
                <a:schemeClr val="bg1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04B40E84-55E4-472C-B54F-8B5A9E20D117}"/>
              </a:ext>
            </a:extLst>
          </p:cNvPr>
          <p:cNvSpPr/>
          <p:nvPr/>
        </p:nvSpPr>
        <p:spPr>
          <a:xfrm>
            <a:off x="87181" y="4849358"/>
            <a:ext cx="7439025" cy="527454"/>
          </a:xfrm>
          <a:prstGeom prst="roundRect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68F7D05-B7B6-479A-BB2C-BC3B4E354D89}"/>
              </a:ext>
            </a:extLst>
          </p:cNvPr>
          <p:cNvCxnSpPr>
            <a:cxnSpLocks/>
          </p:cNvCxnSpPr>
          <p:nvPr/>
        </p:nvCxnSpPr>
        <p:spPr>
          <a:xfrm>
            <a:off x="197910" y="4961878"/>
            <a:ext cx="72212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4B0B2976-78D0-422A-9653-DFB10A84D0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74220" b="78888" l="85155" r="88087">
                        <a14:foregroundMark x1="87656" y1="75833" x2="87656" y2="75833"/>
                        <a14:foregroundMark x1="87344" y1="75833" x2="87344" y2="75833"/>
                        <a14:foregroundMark x1="85573" y1="75000" x2="85573" y2="75000"/>
                        <a14:foregroundMark x1="85521" y1="77963" x2="85521" y2="77963"/>
                        <a14:foregroundMark x1="87448" y1="78056" x2="87448" y2="78056"/>
                      </a14:backgroundRemoval>
                    </a14:imgEffect>
                  </a14:imgLayer>
                </a14:imgProps>
              </a:ext>
            </a:extLst>
          </a:blip>
          <a:srcRect l="84788" t="73637" r="11546" b="20529"/>
          <a:stretch/>
        </p:blipFill>
        <p:spPr>
          <a:xfrm>
            <a:off x="7159381" y="5052580"/>
            <a:ext cx="301799" cy="27019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B793959-A072-4F46-B7FC-21E488C7B1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73361" b="79718" l="79527" r="83240">
                        <a14:foregroundMark x1="80052" y1="77685" x2="80052" y2="77685"/>
                        <a14:foregroundMark x1="79792" y1="78796" x2="79792" y2="78796"/>
                        <a14:foregroundMark x1="80938" y1="77963" x2="80938" y2="77963"/>
                        <a14:backgroundMark x1="81406" y1="76389" x2="81406" y2="76389"/>
                        <a14:backgroundMark x1="81563" y1="75463" x2="81823" y2="76574"/>
                      </a14:backgroundRemoval>
                    </a14:imgEffect>
                  </a14:imgLayer>
                </a14:imgProps>
              </a:ext>
            </a:extLst>
          </a:blip>
          <a:srcRect l="79063" t="72566" r="16296" b="19487"/>
          <a:stretch/>
        </p:blipFill>
        <p:spPr>
          <a:xfrm>
            <a:off x="6723246" y="5043775"/>
            <a:ext cx="313621" cy="302063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361D5979-11CB-4CD1-A9C2-650643E8D247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74237" b="79549" l="68878" r="72891">
                        <a14:foregroundMark x1="71354" y1="77130" x2="71354" y2="77130"/>
                      </a14:backgroundRemoval>
                    </a14:imgEffect>
                  </a14:imgLayer>
                </a14:imgProps>
              </a:ext>
            </a:extLst>
          </a:blip>
          <a:srcRect l="68376" t="73573" r="26607" b="19787"/>
          <a:stretch/>
        </p:blipFill>
        <p:spPr>
          <a:xfrm>
            <a:off x="6195590" y="5086095"/>
            <a:ext cx="398690" cy="29681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6AC5A4B6-A51F-4D1F-8A08-F4D30630BC00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73519" b="78333" l="63802" r="67448">
                        <a14:foregroundMark x1="67448" y1="75556" x2="67448" y2="75556"/>
                        <a14:foregroundMark x1="65521" y1="78333" x2="65521" y2="78333"/>
                      </a14:backgroundRemoval>
                    </a14:imgEffect>
                  </a14:imgLayer>
                </a14:imgProps>
              </a:ext>
            </a:extLst>
          </a:blip>
          <a:srcRect l="63415" t="73052" r="32153" b="21032"/>
          <a:stretch/>
        </p:blipFill>
        <p:spPr>
          <a:xfrm>
            <a:off x="5678763" y="5009041"/>
            <a:ext cx="429646" cy="32260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C8FCA3FA-76B7-4D29-9BBE-FDC03261105B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74395" b="78848" l="58752" r="62207">
                        <a14:foregroundMark x1="60625" y1="76111" x2="60885" y2="76481"/>
                        <a14:foregroundMark x1="60000" y1="77685" x2="60208" y2="77593"/>
                        <a14:foregroundMark x1="59635" y1="76296" x2="59740" y2="76296"/>
                        <a14:foregroundMark x1="61198" y1="77500" x2="61198" y2="77500"/>
                      </a14:backgroundRemoval>
                    </a14:imgEffect>
                  </a14:imgLayer>
                </a14:imgProps>
              </a:ext>
            </a:extLst>
          </a:blip>
          <a:srcRect l="58320" t="73838" r="37361" b="20595"/>
          <a:stretch/>
        </p:blipFill>
        <p:spPr>
          <a:xfrm>
            <a:off x="5259607" y="5087839"/>
            <a:ext cx="336031" cy="243623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8875B247-4033-48F7-8D43-6A6929D41D61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73687" b="78770" l="52361" r="57129"/>
                    </a14:imgEffect>
                  </a14:imgLayer>
                </a14:imgProps>
              </a:ext>
            </a:extLst>
          </a:blip>
          <a:srcRect l="51765" t="73052" r="42275" b="20595"/>
          <a:stretch/>
        </p:blipFill>
        <p:spPr>
          <a:xfrm>
            <a:off x="4610929" y="5025246"/>
            <a:ext cx="565553" cy="339125"/>
          </a:xfrm>
          <a:prstGeom prst="rect">
            <a:avLst/>
          </a:prstGeom>
        </p:spPr>
      </p:pic>
      <p:sp>
        <p:nvSpPr>
          <p:cNvPr id="77" name="Oval 76">
            <a:extLst>
              <a:ext uri="{FF2B5EF4-FFF2-40B4-BE49-F238E27FC236}">
                <a16:creationId xmlns:a16="http://schemas.microsoft.com/office/drawing/2014/main" id="{63B44ADA-80D2-4BC7-8172-8C4C9C7B499C}"/>
              </a:ext>
            </a:extLst>
          </p:cNvPr>
          <p:cNvSpPr/>
          <p:nvPr/>
        </p:nvSpPr>
        <p:spPr>
          <a:xfrm>
            <a:off x="7348737" y="4903799"/>
            <a:ext cx="107094" cy="1162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2F37A23-73C9-4C11-AC0A-FE0C0FF1983C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73801" b="78832" l="10349" r="13580">
                        <a14:foregroundMark x1="12552" y1="77500" x2="12552" y2="77500"/>
                      </a14:backgroundRemoval>
                    </a14:imgEffect>
                  </a14:imgLayer>
                </a14:imgProps>
              </a:ext>
            </a:extLst>
          </a:blip>
          <a:srcRect l="9945" t="73172" r="86016" b="20539"/>
          <a:stretch/>
        </p:blipFill>
        <p:spPr>
          <a:xfrm>
            <a:off x="156747" y="5017297"/>
            <a:ext cx="351654" cy="30795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51F1CE6-3A3D-4155-96EE-CE0CF4FA3CDA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74427" b="78399" l="15360" r="19071">
                        <a14:foregroundMark x1="18229" y1="75741" x2="18229" y2="75741"/>
                      </a14:backgroundRemoval>
                    </a14:imgEffect>
                  </a14:imgLayer>
                </a14:imgProps>
              </a:ext>
            </a:extLst>
          </a:blip>
          <a:srcRect l="16005" t="73692" r="81355" b="20806"/>
          <a:stretch/>
        </p:blipFill>
        <p:spPr>
          <a:xfrm>
            <a:off x="599184" y="5030039"/>
            <a:ext cx="228226" cy="26764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3FAB65A-0EDC-41BA-A810-FC99940D8281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83008" b="87604" l="21103" r="24377">
                        <a14:foregroundMark x1="22448" y1="84074" x2="22448" y2="84074"/>
                        <a14:foregroundMark x1="22500" y1="83704" x2="22500" y2="83704"/>
                        <a14:foregroundMark x1="22552" y1="83796" x2="22552" y2="83796"/>
                        <a14:foregroundMark x1="22813" y1="85556" x2="22813" y2="85556"/>
                        <a14:foregroundMark x1="23438" y1="84352" x2="23438" y2="84352"/>
                      </a14:backgroundRemoval>
                    </a14:imgEffect>
                  </a14:imgLayer>
                </a14:imgProps>
              </a:ext>
            </a:extLst>
          </a:blip>
          <a:srcRect l="20694" t="82434" r="75214" b="11822"/>
          <a:stretch/>
        </p:blipFill>
        <p:spPr>
          <a:xfrm>
            <a:off x="1002228" y="5045733"/>
            <a:ext cx="304720" cy="24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19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9CCFBE-69D5-4B15-87D0-ED76D218D77C}"/>
              </a:ext>
            </a:extLst>
          </p:cNvPr>
          <p:cNvSpPr/>
          <p:nvPr/>
        </p:nvSpPr>
        <p:spPr>
          <a:xfrm>
            <a:off x="0" y="28207"/>
            <a:ext cx="12192000" cy="68580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5F8200-CF27-47D3-9F83-E69FA91AFEAD}"/>
              </a:ext>
            </a:extLst>
          </p:cNvPr>
          <p:cNvSpPr/>
          <p:nvPr/>
        </p:nvSpPr>
        <p:spPr>
          <a:xfrm>
            <a:off x="0" y="0"/>
            <a:ext cx="12192000" cy="855133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D210FE-D1F4-4507-8728-7D04F414E4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7" t="9815" r="94549" b="83766"/>
          <a:stretch/>
        </p:blipFill>
        <p:spPr>
          <a:xfrm>
            <a:off x="160868" y="200568"/>
            <a:ext cx="508000" cy="546999"/>
          </a:xfrm>
          <a:prstGeom prst="rect">
            <a:avLst/>
          </a:prstGeom>
        </p:spPr>
      </p:pic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A6D24E8C-5B4E-45DD-A6FC-D02CD3AFD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6" t="9555" r="81945" b="83779"/>
          <a:stretch/>
        </p:blipFill>
        <p:spPr>
          <a:xfrm>
            <a:off x="668868" y="129498"/>
            <a:ext cx="1854199" cy="6180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E9C5F5-44A8-4AC9-A83B-B1D2F91AD4D1}"/>
              </a:ext>
            </a:extLst>
          </p:cNvPr>
          <p:cNvSpPr/>
          <p:nvPr/>
        </p:nvSpPr>
        <p:spPr>
          <a:xfrm>
            <a:off x="3264408" y="272597"/>
            <a:ext cx="4562856" cy="426650"/>
          </a:xfrm>
          <a:prstGeom prst="rect">
            <a:avLst/>
          </a:prstGeom>
          <a:solidFill>
            <a:srgbClr val="121212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E3E3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1</a:t>
            </a:r>
            <a:endParaRPr lang="vi-VN" b="1">
              <a:solidFill>
                <a:srgbClr val="E3E3E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C7FA5-7929-43A4-A577-670B201C5555}"/>
              </a:ext>
            </a:extLst>
          </p:cNvPr>
          <p:cNvSpPr/>
          <p:nvPr/>
        </p:nvSpPr>
        <p:spPr>
          <a:xfrm>
            <a:off x="7827264" y="272597"/>
            <a:ext cx="669036" cy="426650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3C7780-4C02-4A5E-AA07-5AF5369EA1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191" t="12200" r="41944" b="83058"/>
          <a:stretch/>
        </p:blipFill>
        <p:spPr>
          <a:xfrm>
            <a:off x="7987157" y="323311"/>
            <a:ext cx="349250" cy="3252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2ED5C4-5BB8-4F38-9306-A2307447B4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319" t="10309" r="33194" b="81745"/>
          <a:stretch/>
        </p:blipFill>
        <p:spPr>
          <a:xfrm>
            <a:off x="8568605" y="155103"/>
            <a:ext cx="669036" cy="54492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B2ED990-D7FC-47BA-9F7B-4DD9CD04AC0C}"/>
              </a:ext>
            </a:extLst>
          </p:cNvPr>
          <p:cNvSpPr/>
          <p:nvPr/>
        </p:nvSpPr>
        <p:spPr>
          <a:xfrm>
            <a:off x="11590867" y="196334"/>
            <a:ext cx="440265" cy="447964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A16DC4-D451-42F6-82F5-CCB56CC6DCF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1628" t="11100" r="12847" b="81531"/>
          <a:stretch/>
        </p:blipFill>
        <p:spPr>
          <a:xfrm>
            <a:off x="10993790" y="214549"/>
            <a:ext cx="597077" cy="447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BC819D-9030-4B9B-8DD0-5A77D465A8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6805" t="12470" r="20417" b="82345"/>
          <a:stretch/>
        </p:blipFill>
        <p:spPr>
          <a:xfrm>
            <a:off x="10616531" y="292932"/>
            <a:ext cx="338667" cy="355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964A36-7D93-46D4-9A1E-5C996D6D19D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281" t="12470" r="26806" b="83086"/>
          <a:stretch/>
        </p:blipFill>
        <p:spPr>
          <a:xfrm>
            <a:off x="10002858" y="311531"/>
            <a:ext cx="355263" cy="30480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2E6DCD-3436-4BB7-8180-EAF47CCB5F6C}"/>
              </a:ext>
            </a:extLst>
          </p:cNvPr>
          <p:cNvSpPr/>
          <p:nvPr/>
        </p:nvSpPr>
        <p:spPr>
          <a:xfrm>
            <a:off x="87182" y="1204716"/>
            <a:ext cx="7439025" cy="4171950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0B84872-771A-44CD-9AC2-0250A23B79A3}"/>
              </a:ext>
            </a:extLst>
          </p:cNvPr>
          <p:cNvSpPr/>
          <p:nvPr/>
        </p:nvSpPr>
        <p:spPr>
          <a:xfrm>
            <a:off x="308504" y="6096907"/>
            <a:ext cx="555096" cy="503807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B63E47-D5F0-4708-9290-4727636E4546}"/>
              </a:ext>
            </a:extLst>
          </p:cNvPr>
          <p:cNvSpPr txBox="1"/>
          <p:nvPr/>
        </p:nvSpPr>
        <p:spPr>
          <a:xfrm>
            <a:off x="156747" y="5469989"/>
            <a:ext cx="2081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Ý NỘI DUNG 3</a:t>
            </a:r>
            <a:endParaRPr lang="vi-VN" sz="2400" b="1">
              <a:solidFill>
                <a:schemeClr val="bg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5406E6A-1C1B-43CD-A8A2-D7B5C2A05D2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8818" t="68258" r="35141" b="26862"/>
          <a:stretch/>
        </p:blipFill>
        <p:spPr>
          <a:xfrm>
            <a:off x="4264259" y="5545139"/>
            <a:ext cx="3335634" cy="35164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622ECB7-30E2-4466-B9B8-9F94E0A90DD7}"/>
              </a:ext>
            </a:extLst>
          </p:cNvPr>
          <p:cNvCxnSpPr>
            <a:cxnSpLocks/>
          </p:cNvCxnSpPr>
          <p:nvPr/>
        </p:nvCxnSpPr>
        <p:spPr>
          <a:xfrm>
            <a:off x="197910" y="5952201"/>
            <a:ext cx="7439025" cy="0"/>
          </a:xfrm>
          <a:prstGeom prst="line">
            <a:avLst/>
          </a:prstGeom>
          <a:ln w="28575">
            <a:solidFill>
              <a:srgbClr val="2F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D0FA4E7-0BE3-423E-8062-B317D63D230B}"/>
              </a:ext>
            </a:extLst>
          </p:cNvPr>
          <p:cNvSpPr txBox="1"/>
          <p:nvPr/>
        </p:nvSpPr>
        <p:spPr>
          <a:xfrm>
            <a:off x="863600" y="6096907"/>
            <a:ext cx="3005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 và tên người thuyết trình</a:t>
            </a:r>
            <a:endParaRPr lang="vi-VN" sz="16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96E278-25D0-4C4E-9453-AEEED1852A80}"/>
              </a:ext>
            </a:extLst>
          </p:cNvPr>
          <p:cNvSpPr txBox="1"/>
          <p:nvPr/>
        </p:nvSpPr>
        <p:spPr>
          <a:xfrm>
            <a:off x="817580" y="6364421"/>
            <a:ext cx="1576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người đăng ký</a:t>
            </a:r>
            <a:endParaRPr lang="vi-VN" sz="140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4CAF6A-BACD-42DF-97E3-B1EC234F5EA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3015" b="48803" l="88151" r="95606"/>
                    </a14:imgEffect>
                  </a14:imgLayer>
                </a14:imgProps>
              </a:ext>
            </a:extLst>
          </a:blip>
          <a:srcRect l="87219" t="42292" r="3462" b="50474"/>
          <a:stretch/>
        </p:blipFill>
        <p:spPr>
          <a:xfrm>
            <a:off x="6515602" y="6160984"/>
            <a:ext cx="1189065" cy="5191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86E0B8C-D09E-48A6-8C31-1100BB334CA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2731" b="47039" l="47836" r="49142"/>
                    </a14:imgEffect>
                  </a14:imgLayer>
                </a14:imgProps>
              </a:ext>
            </a:extLst>
          </a:blip>
          <a:srcRect l="47885" t="43591" r="50788" b="53540"/>
          <a:stretch/>
        </p:blipFill>
        <p:spPr>
          <a:xfrm>
            <a:off x="3723384" y="6160983"/>
            <a:ext cx="191903" cy="23323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3630A04-C130-48A6-985F-7037A17025BB}"/>
              </a:ext>
            </a:extLst>
          </p:cNvPr>
          <p:cNvSpPr/>
          <p:nvPr/>
        </p:nvSpPr>
        <p:spPr>
          <a:xfrm>
            <a:off x="4673600" y="5545139"/>
            <a:ext cx="203200" cy="275756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962BF0-7725-4997-A27D-7F444485067D}"/>
              </a:ext>
            </a:extLst>
          </p:cNvPr>
          <p:cNvSpPr/>
          <p:nvPr/>
        </p:nvSpPr>
        <p:spPr>
          <a:xfrm>
            <a:off x="5314325" y="5521517"/>
            <a:ext cx="203200" cy="275756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Rectangle 28">
            <a:hlinkClick r:id="rId14" action="ppaction://hlinksldjump"/>
            <a:extLst>
              <a:ext uri="{FF2B5EF4-FFF2-40B4-BE49-F238E27FC236}">
                <a16:creationId xmlns:a16="http://schemas.microsoft.com/office/drawing/2014/main" id="{2B73B9BA-8434-497F-B8FA-F828B48F38A1}"/>
              </a:ext>
            </a:extLst>
          </p:cNvPr>
          <p:cNvSpPr/>
          <p:nvPr/>
        </p:nvSpPr>
        <p:spPr>
          <a:xfrm>
            <a:off x="7728530" y="1193681"/>
            <a:ext cx="2081852" cy="1168519"/>
          </a:xfrm>
          <a:prstGeom prst="rect">
            <a:avLst/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9" name="Rectangle 38">
            <a:hlinkClick r:id="rId16" action="ppaction://hlinksldjump"/>
            <a:extLst>
              <a:ext uri="{FF2B5EF4-FFF2-40B4-BE49-F238E27FC236}">
                <a16:creationId xmlns:a16="http://schemas.microsoft.com/office/drawing/2014/main" id="{E0115321-F107-47B8-8407-258DB1384ECA}"/>
              </a:ext>
            </a:extLst>
          </p:cNvPr>
          <p:cNvSpPr/>
          <p:nvPr/>
        </p:nvSpPr>
        <p:spPr>
          <a:xfrm>
            <a:off x="7717396" y="2695396"/>
            <a:ext cx="2081852" cy="1168519"/>
          </a:xfrm>
          <a:prstGeom prst="rect">
            <a:avLst/>
          </a:pr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0" name="Rectangle 39">
            <a:hlinkClick r:id="rId18" action="ppaction://hlinksldjump"/>
            <a:extLst>
              <a:ext uri="{FF2B5EF4-FFF2-40B4-BE49-F238E27FC236}">
                <a16:creationId xmlns:a16="http://schemas.microsoft.com/office/drawing/2014/main" id="{504F3753-BC03-4025-BC7C-2D2EB49918A9}"/>
              </a:ext>
            </a:extLst>
          </p:cNvPr>
          <p:cNvSpPr/>
          <p:nvPr/>
        </p:nvSpPr>
        <p:spPr>
          <a:xfrm>
            <a:off x="7747529" y="4195163"/>
            <a:ext cx="2081852" cy="1168519"/>
          </a:xfrm>
          <a:prstGeom prst="rect">
            <a:avLst/>
          </a:prstGeom>
          <a:blipFill dpi="0"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Rectangle 40">
            <a:hlinkClick r:id="rId20" action="ppaction://hlinksldjump"/>
            <a:extLst>
              <a:ext uri="{FF2B5EF4-FFF2-40B4-BE49-F238E27FC236}">
                <a16:creationId xmlns:a16="http://schemas.microsoft.com/office/drawing/2014/main" id="{2014D481-C7B4-4237-85CB-61D9F231BC3B}"/>
              </a:ext>
            </a:extLst>
          </p:cNvPr>
          <p:cNvSpPr/>
          <p:nvPr/>
        </p:nvSpPr>
        <p:spPr>
          <a:xfrm>
            <a:off x="7736726" y="5690414"/>
            <a:ext cx="2081852" cy="1168519"/>
          </a:xfrm>
          <a:prstGeom prst="rect">
            <a:avLst/>
          </a:prstGeom>
          <a:blipFill dpi="0"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TextBox 41">
            <a:hlinkClick r:id="rId14" action="ppaction://hlinksldjump"/>
            <a:extLst>
              <a:ext uri="{FF2B5EF4-FFF2-40B4-BE49-F238E27FC236}">
                <a16:creationId xmlns:a16="http://schemas.microsoft.com/office/drawing/2014/main" id="{D277E518-4A49-4098-BF26-A66FFB33F6AB}"/>
              </a:ext>
            </a:extLst>
          </p:cNvPr>
          <p:cNvSpPr txBox="1"/>
          <p:nvPr/>
        </p:nvSpPr>
        <p:spPr>
          <a:xfrm>
            <a:off x="9834612" y="1119858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NỘI DUNG 1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3" name="TextBox 42">
            <a:hlinkClick r:id="rId16" action="ppaction://hlinksldjump"/>
            <a:extLst>
              <a:ext uri="{FF2B5EF4-FFF2-40B4-BE49-F238E27FC236}">
                <a16:creationId xmlns:a16="http://schemas.microsoft.com/office/drawing/2014/main" id="{77A5F5C4-B5FA-4713-BE09-3ECBF6A72655}"/>
              </a:ext>
            </a:extLst>
          </p:cNvPr>
          <p:cNvSpPr txBox="1"/>
          <p:nvPr/>
        </p:nvSpPr>
        <p:spPr>
          <a:xfrm>
            <a:off x="9818578" y="2624484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1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hlinkClick r:id="rId18" action="ppaction://hlinksldjump"/>
            <a:extLst>
              <a:ext uri="{FF2B5EF4-FFF2-40B4-BE49-F238E27FC236}">
                <a16:creationId xmlns:a16="http://schemas.microsoft.com/office/drawing/2014/main" id="{A4B4FF55-F5C0-43DE-9609-F928F6752D8A}"/>
              </a:ext>
            </a:extLst>
          </p:cNvPr>
          <p:cNvSpPr txBox="1"/>
          <p:nvPr/>
        </p:nvSpPr>
        <p:spPr>
          <a:xfrm>
            <a:off x="9888190" y="4137226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2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45" name="TextBox 44">
            <a:hlinkClick r:id="rId20" action="ppaction://hlinksldjump"/>
            <a:extLst>
              <a:ext uri="{FF2B5EF4-FFF2-40B4-BE49-F238E27FC236}">
                <a16:creationId xmlns:a16="http://schemas.microsoft.com/office/drawing/2014/main" id="{FB354CE6-7177-4850-8B1A-6FED22FC00A2}"/>
              </a:ext>
            </a:extLst>
          </p:cNvPr>
          <p:cNvSpPr txBox="1"/>
          <p:nvPr/>
        </p:nvSpPr>
        <p:spPr>
          <a:xfrm>
            <a:off x="9829381" y="5597218"/>
            <a:ext cx="208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Ý NỘI DUNG 4</a:t>
            </a:r>
            <a:endParaRPr lang="vi-VN" sz="2000" b="1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2324434-94E8-44C4-AF93-D5370DABCA61}"/>
              </a:ext>
            </a:extLst>
          </p:cNvPr>
          <p:cNvSpPr txBox="1"/>
          <p:nvPr/>
        </p:nvSpPr>
        <p:spPr>
          <a:xfrm>
            <a:off x="7747529" y="1471275"/>
            <a:ext cx="2025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NỘI DUNG 1</a:t>
            </a:r>
            <a:endParaRPr lang="vi-VN" sz="2800" b="1">
              <a:solidFill>
                <a:schemeClr val="bg1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04B40E84-55E4-472C-B54F-8B5A9E20D117}"/>
              </a:ext>
            </a:extLst>
          </p:cNvPr>
          <p:cNvSpPr/>
          <p:nvPr/>
        </p:nvSpPr>
        <p:spPr>
          <a:xfrm>
            <a:off x="87181" y="4849358"/>
            <a:ext cx="7439025" cy="527454"/>
          </a:xfrm>
          <a:prstGeom prst="roundRect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68F7D05-B7B6-479A-BB2C-BC3B4E354D89}"/>
              </a:ext>
            </a:extLst>
          </p:cNvPr>
          <p:cNvCxnSpPr>
            <a:cxnSpLocks/>
          </p:cNvCxnSpPr>
          <p:nvPr/>
        </p:nvCxnSpPr>
        <p:spPr>
          <a:xfrm>
            <a:off x="197910" y="4961878"/>
            <a:ext cx="72212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4B0B2976-78D0-422A-9653-DFB10A84D0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74220" b="78888" l="85155" r="88087">
                        <a14:foregroundMark x1="87656" y1="75833" x2="87656" y2="75833"/>
                        <a14:foregroundMark x1="87344" y1="75833" x2="87344" y2="75833"/>
                        <a14:foregroundMark x1="85573" y1="75000" x2="85573" y2="75000"/>
                        <a14:foregroundMark x1="85521" y1="77963" x2="85521" y2="77963"/>
                        <a14:foregroundMark x1="87448" y1="78056" x2="87448" y2="78056"/>
                      </a14:backgroundRemoval>
                    </a14:imgEffect>
                  </a14:imgLayer>
                </a14:imgProps>
              </a:ext>
            </a:extLst>
          </a:blip>
          <a:srcRect l="84788" t="73637" r="11546" b="20529"/>
          <a:stretch/>
        </p:blipFill>
        <p:spPr>
          <a:xfrm>
            <a:off x="7159381" y="5052580"/>
            <a:ext cx="301799" cy="27019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B793959-A072-4F46-B7FC-21E488C7B1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73361" b="79718" l="79527" r="83240">
                        <a14:foregroundMark x1="80052" y1="77685" x2="80052" y2="77685"/>
                        <a14:foregroundMark x1="79792" y1="78796" x2="79792" y2="78796"/>
                        <a14:foregroundMark x1="80938" y1="77963" x2="80938" y2="77963"/>
                        <a14:backgroundMark x1="81406" y1="76389" x2="81406" y2="76389"/>
                        <a14:backgroundMark x1="81563" y1="75463" x2="81823" y2="76574"/>
                      </a14:backgroundRemoval>
                    </a14:imgEffect>
                  </a14:imgLayer>
                </a14:imgProps>
              </a:ext>
            </a:extLst>
          </a:blip>
          <a:srcRect l="79063" t="72566" r="16296" b="19487"/>
          <a:stretch/>
        </p:blipFill>
        <p:spPr>
          <a:xfrm>
            <a:off x="6723246" y="5043775"/>
            <a:ext cx="313621" cy="302063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361D5979-11CB-4CD1-A9C2-650643E8D247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74237" b="79549" l="68878" r="72891">
                        <a14:foregroundMark x1="71354" y1="77130" x2="71354" y2="77130"/>
                      </a14:backgroundRemoval>
                    </a14:imgEffect>
                  </a14:imgLayer>
                </a14:imgProps>
              </a:ext>
            </a:extLst>
          </a:blip>
          <a:srcRect l="68376" t="73573" r="26607" b="19787"/>
          <a:stretch/>
        </p:blipFill>
        <p:spPr>
          <a:xfrm>
            <a:off x="6195590" y="5086095"/>
            <a:ext cx="398690" cy="29681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6AC5A4B6-A51F-4D1F-8A08-F4D30630BC00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73519" b="78333" l="63802" r="67448">
                        <a14:foregroundMark x1="67448" y1="75556" x2="67448" y2="75556"/>
                        <a14:foregroundMark x1="65521" y1="78333" x2="65521" y2="78333"/>
                      </a14:backgroundRemoval>
                    </a14:imgEffect>
                  </a14:imgLayer>
                </a14:imgProps>
              </a:ext>
            </a:extLst>
          </a:blip>
          <a:srcRect l="63415" t="73052" r="32153" b="21032"/>
          <a:stretch/>
        </p:blipFill>
        <p:spPr>
          <a:xfrm>
            <a:off x="5678763" y="5009041"/>
            <a:ext cx="429646" cy="32260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C8FCA3FA-76B7-4D29-9BBE-FDC03261105B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74395" b="78848" l="58752" r="62207">
                        <a14:foregroundMark x1="60625" y1="76111" x2="60885" y2="76481"/>
                        <a14:foregroundMark x1="60000" y1="77685" x2="60208" y2="77593"/>
                        <a14:foregroundMark x1="59635" y1="76296" x2="59740" y2="76296"/>
                        <a14:foregroundMark x1="61198" y1="77500" x2="61198" y2="77500"/>
                      </a14:backgroundRemoval>
                    </a14:imgEffect>
                  </a14:imgLayer>
                </a14:imgProps>
              </a:ext>
            </a:extLst>
          </a:blip>
          <a:srcRect l="58320" t="73838" r="37361" b="20595"/>
          <a:stretch/>
        </p:blipFill>
        <p:spPr>
          <a:xfrm>
            <a:off x="5259607" y="5087839"/>
            <a:ext cx="336031" cy="243623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8875B247-4033-48F7-8D43-6A6929D41D61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73687" b="78770" l="52361" r="57129"/>
                    </a14:imgEffect>
                  </a14:imgLayer>
                </a14:imgProps>
              </a:ext>
            </a:extLst>
          </a:blip>
          <a:srcRect l="51765" t="73052" r="42275" b="20595"/>
          <a:stretch/>
        </p:blipFill>
        <p:spPr>
          <a:xfrm>
            <a:off x="4610929" y="5025246"/>
            <a:ext cx="565553" cy="339125"/>
          </a:xfrm>
          <a:prstGeom prst="rect">
            <a:avLst/>
          </a:prstGeom>
        </p:spPr>
      </p:pic>
      <p:sp>
        <p:nvSpPr>
          <p:cNvPr id="77" name="Oval 76">
            <a:extLst>
              <a:ext uri="{FF2B5EF4-FFF2-40B4-BE49-F238E27FC236}">
                <a16:creationId xmlns:a16="http://schemas.microsoft.com/office/drawing/2014/main" id="{63B44ADA-80D2-4BC7-8172-8C4C9C7B499C}"/>
              </a:ext>
            </a:extLst>
          </p:cNvPr>
          <p:cNvSpPr/>
          <p:nvPr/>
        </p:nvSpPr>
        <p:spPr>
          <a:xfrm>
            <a:off x="7348737" y="4903799"/>
            <a:ext cx="107094" cy="1162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2F37A23-73C9-4C11-AC0A-FE0C0FF1983C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73801" b="78832" l="10349" r="13580">
                        <a14:foregroundMark x1="12552" y1="77500" x2="12552" y2="77500"/>
                      </a14:backgroundRemoval>
                    </a14:imgEffect>
                  </a14:imgLayer>
                </a14:imgProps>
              </a:ext>
            </a:extLst>
          </a:blip>
          <a:srcRect l="9945" t="73172" r="86016" b="20539"/>
          <a:stretch/>
        </p:blipFill>
        <p:spPr>
          <a:xfrm>
            <a:off x="156747" y="5017297"/>
            <a:ext cx="351654" cy="30795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51F1CE6-3A3D-4155-96EE-CE0CF4FA3CDA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74427" b="78399" l="15360" r="19071">
                        <a14:foregroundMark x1="18229" y1="75741" x2="18229" y2="75741"/>
                      </a14:backgroundRemoval>
                    </a14:imgEffect>
                  </a14:imgLayer>
                </a14:imgProps>
              </a:ext>
            </a:extLst>
          </a:blip>
          <a:srcRect l="16005" t="73692" r="81355" b="20806"/>
          <a:stretch/>
        </p:blipFill>
        <p:spPr>
          <a:xfrm>
            <a:off x="599184" y="5030039"/>
            <a:ext cx="228226" cy="26764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3FAB65A-0EDC-41BA-A810-FC99940D8281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83008" b="87604" l="21103" r="24377">
                        <a14:foregroundMark x1="22448" y1="84074" x2="22448" y2="84074"/>
                        <a14:foregroundMark x1="22500" y1="83704" x2="22500" y2="83704"/>
                        <a14:foregroundMark x1="22552" y1="83796" x2="22552" y2="83796"/>
                        <a14:foregroundMark x1="22813" y1="85556" x2="22813" y2="85556"/>
                        <a14:foregroundMark x1="23438" y1="84352" x2="23438" y2="84352"/>
                      </a14:backgroundRemoval>
                    </a14:imgEffect>
                  </a14:imgLayer>
                </a14:imgProps>
              </a:ext>
            </a:extLst>
          </a:blip>
          <a:srcRect l="20694" t="82434" r="75214" b="11822"/>
          <a:stretch/>
        </p:blipFill>
        <p:spPr>
          <a:xfrm>
            <a:off x="1002228" y="5045733"/>
            <a:ext cx="304720" cy="24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90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</TotalTime>
  <Words>1143</Words>
  <Application>Microsoft Office PowerPoint</Application>
  <PresentationFormat>Widescreen</PresentationFormat>
  <Paragraphs>323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Times New Roman</vt:lpstr>
      <vt:lpstr>Trade Gothic LT </vt:lpstr>
      <vt:lpstr>Trade Gothic LT Std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Công Nguyễn</dc:creator>
  <cp:lastModifiedBy>Công Nguyễn</cp:lastModifiedBy>
  <cp:revision>46</cp:revision>
  <dcterms:created xsi:type="dcterms:W3CDTF">2021-06-10T11:41:07Z</dcterms:created>
  <dcterms:modified xsi:type="dcterms:W3CDTF">2021-06-13T02:58:36Z</dcterms:modified>
</cp:coreProperties>
</file>